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5" d="100"/>
          <a:sy n="85" d="100"/>
        </p:scale>
        <p:origin x="1618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6" name="グループ化 405"/>
          <p:cNvGrpSpPr/>
          <p:nvPr/>
        </p:nvGrpSpPr>
        <p:grpSpPr>
          <a:xfrm>
            <a:off x="452500" y="834100"/>
            <a:ext cx="1562519" cy="1562519"/>
            <a:chOff x="7923330" y="4722768"/>
            <a:chExt cx="1562519" cy="1562519"/>
          </a:xfrm>
        </p:grpSpPr>
        <p:grpSp>
          <p:nvGrpSpPr>
            <p:cNvPr id="407" name="グループ化 406"/>
            <p:cNvGrpSpPr/>
            <p:nvPr/>
          </p:nvGrpSpPr>
          <p:grpSpPr>
            <a:xfrm>
              <a:off x="7923330" y="4722768"/>
              <a:ext cx="1562519" cy="1562519"/>
              <a:chOff x="2308268" y="2787288"/>
              <a:chExt cx="1562519" cy="1562519"/>
            </a:xfrm>
          </p:grpSpPr>
          <p:sp>
            <p:nvSpPr>
              <p:cNvPr id="421" name="ドーナツ 42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2" name="ドーナツ 42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08" name="グループ化 407"/>
            <p:cNvGrpSpPr/>
            <p:nvPr/>
          </p:nvGrpSpPr>
          <p:grpSpPr>
            <a:xfrm>
              <a:off x="8280696" y="5061471"/>
              <a:ext cx="847786" cy="551148"/>
              <a:chOff x="8248610" y="5120707"/>
              <a:chExt cx="902380" cy="586639"/>
            </a:xfrm>
          </p:grpSpPr>
          <p:grpSp>
            <p:nvGrpSpPr>
              <p:cNvPr id="413" name="グループ化 412"/>
              <p:cNvGrpSpPr/>
              <p:nvPr/>
            </p:nvGrpSpPr>
            <p:grpSpPr>
              <a:xfrm>
                <a:off x="8248610" y="5395811"/>
                <a:ext cx="902380" cy="311535"/>
                <a:chOff x="6760582" y="5772765"/>
                <a:chExt cx="902380" cy="311535"/>
              </a:xfrm>
              <a:gradFill flip="none" rotWithShape="1">
                <a:gsLst>
                  <a:gs pos="0">
                    <a:schemeClr val="bg1">
                      <a:lumMod val="65000"/>
                      <a:shade val="30000"/>
                      <a:satMod val="115000"/>
                    </a:schemeClr>
                  </a:gs>
                  <a:gs pos="50000">
                    <a:schemeClr val="bg1">
                      <a:lumMod val="6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6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418" name="片側の 2 つの角を切り取った四角形 417"/>
                <p:cNvSpPr/>
                <p:nvPr/>
              </p:nvSpPr>
              <p:spPr bwMode="auto">
                <a:xfrm rot="5400000">
                  <a:off x="6704600" y="5828747"/>
                  <a:ext cx="311534" cy="199569"/>
                </a:xfrm>
                <a:prstGeom prst="snip2SameRect">
                  <a:avLst>
                    <a:gd name="adj1" fmla="val 16501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正方形/長方形 418"/>
                <p:cNvSpPr/>
                <p:nvPr/>
              </p:nvSpPr>
              <p:spPr bwMode="auto">
                <a:xfrm>
                  <a:off x="6953926" y="5814265"/>
                  <a:ext cx="519354" cy="225025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片側の 2 つの角を切り取った四角形 419"/>
                <p:cNvSpPr/>
                <p:nvPr/>
              </p:nvSpPr>
              <p:spPr bwMode="auto">
                <a:xfrm rot="16200000" flipH="1">
                  <a:off x="7407411" y="5828748"/>
                  <a:ext cx="311534" cy="199569"/>
                </a:xfrm>
                <a:prstGeom prst="snip2SameRect">
                  <a:avLst>
                    <a:gd name="adj1" fmla="val 16501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4" name="グループ化 413"/>
              <p:cNvGrpSpPr/>
              <p:nvPr/>
            </p:nvGrpSpPr>
            <p:grpSpPr>
              <a:xfrm>
                <a:off x="8341960" y="5120707"/>
                <a:ext cx="715680" cy="247078"/>
                <a:chOff x="6760582" y="5772765"/>
                <a:chExt cx="902380" cy="311535"/>
              </a:xfrm>
              <a:gradFill flip="none" rotWithShape="1">
                <a:gsLst>
                  <a:gs pos="0">
                    <a:schemeClr val="bg1">
                      <a:lumMod val="65000"/>
                      <a:shade val="30000"/>
                      <a:satMod val="115000"/>
                    </a:schemeClr>
                  </a:gs>
                  <a:gs pos="50000">
                    <a:schemeClr val="bg1">
                      <a:lumMod val="6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6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</p:grpSpPr>
            <p:sp>
              <p:nvSpPr>
                <p:cNvPr id="415" name="片側の 2 つの角を切り取った四角形 414"/>
                <p:cNvSpPr/>
                <p:nvPr/>
              </p:nvSpPr>
              <p:spPr bwMode="auto">
                <a:xfrm rot="5400000">
                  <a:off x="6704600" y="5828747"/>
                  <a:ext cx="311534" cy="199569"/>
                </a:xfrm>
                <a:prstGeom prst="snip2SameRect">
                  <a:avLst>
                    <a:gd name="adj1" fmla="val 16501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正方形/長方形 415"/>
                <p:cNvSpPr/>
                <p:nvPr/>
              </p:nvSpPr>
              <p:spPr bwMode="auto">
                <a:xfrm>
                  <a:off x="6953926" y="5814265"/>
                  <a:ext cx="519354" cy="225025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片側の 2 つの角を切り取った四角形 416"/>
                <p:cNvSpPr/>
                <p:nvPr/>
              </p:nvSpPr>
              <p:spPr bwMode="auto">
                <a:xfrm rot="16200000" flipH="1">
                  <a:off x="7407411" y="5828748"/>
                  <a:ext cx="311534" cy="199569"/>
                </a:xfrm>
                <a:prstGeom prst="snip2SameRect">
                  <a:avLst>
                    <a:gd name="adj1" fmla="val 16501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09" name="グループ化 408"/>
            <p:cNvGrpSpPr/>
            <p:nvPr/>
          </p:nvGrpSpPr>
          <p:grpSpPr>
            <a:xfrm>
              <a:off x="8241857" y="5666081"/>
              <a:ext cx="925464" cy="197180"/>
              <a:chOff x="8329768" y="3802042"/>
              <a:chExt cx="1044866" cy="222620"/>
            </a:xfrm>
            <a:solidFill>
              <a:srgbClr val="CC6600"/>
            </a:solidFill>
          </p:grpSpPr>
          <p:sp>
            <p:nvSpPr>
              <p:cNvPr id="410" name="正方形/長方形 409"/>
              <p:cNvSpPr/>
              <p:nvPr/>
            </p:nvSpPr>
            <p:spPr bwMode="auto">
              <a:xfrm>
                <a:off x="8371563" y="3883322"/>
                <a:ext cx="961277" cy="6006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正方形/長方形 410"/>
              <p:cNvSpPr/>
              <p:nvPr/>
            </p:nvSpPr>
            <p:spPr bwMode="auto">
              <a:xfrm>
                <a:off x="8329768" y="3964602"/>
                <a:ext cx="1044866" cy="6006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正方形/長方形 411"/>
              <p:cNvSpPr/>
              <p:nvPr/>
            </p:nvSpPr>
            <p:spPr bwMode="auto">
              <a:xfrm>
                <a:off x="8413357" y="3802042"/>
                <a:ext cx="877687" cy="60060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3" name="グループ化 422"/>
          <p:cNvGrpSpPr/>
          <p:nvPr/>
        </p:nvGrpSpPr>
        <p:grpSpPr>
          <a:xfrm>
            <a:off x="402576" y="2785468"/>
            <a:ext cx="1562519" cy="1562519"/>
            <a:chOff x="4189780" y="4768488"/>
            <a:chExt cx="1562519" cy="1562519"/>
          </a:xfrm>
        </p:grpSpPr>
        <p:grpSp>
          <p:nvGrpSpPr>
            <p:cNvPr id="424" name="グループ化 423"/>
            <p:cNvGrpSpPr/>
            <p:nvPr/>
          </p:nvGrpSpPr>
          <p:grpSpPr>
            <a:xfrm>
              <a:off x="4587954" y="5003717"/>
              <a:ext cx="685085" cy="1094910"/>
              <a:chOff x="-2527300" y="2476500"/>
              <a:chExt cx="1422400" cy="2273300"/>
            </a:xfrm>
          </p:grpSpPr>
          <p:sp>
            <p:nvSpPr>
              <p:cNvPr id="428" name="Freeform 16"/>
              <p:cNvSpPr>
                <a:spLocks/>
              </p:cNvSpPr>
              <p:nvPr/>
            </p:nvSpPr>
            <p:spPr bwMode="auto">
              <a:xfrm>
                <a:off x="-2254250" y="2876550"/>
                <a:ext cx="1149350" cy="1873250"/>
              </a:xfrm>
              <a:custGeom>
                <a:avLst/>
                <a:gdLst>
                  <a:gd name="T0" fmla="*/ 66 w 724"/>
                  <a:gd name="T1" fmla="*/ 852 h 1180"/>
                  <a:gd name="T2" fmla="*/ 66 w 724"/>
                  <a:gd name="T3" fmla="*/ 862 h 1180"/>
                  <a:gd name="T4" fmla="*/ 64 w 724"/>
                  <a:gd name="T5" fmla="*/ 884 h 1180"/>
                  <a:gd name="T6" fmla="*/ 72 w 724"/>
                  <a:gd name="T7" fmla="*/ 926 h 1180"/>
                  <a:gd name="T8" fmla="*/ 78 w 724"/>
                  <a:gd name="T9" fmla="*/ 946 h 1180"/>
                  <a:gd name="T10" fmla="*/ 98 w 724"/>
                  <a:gd name="T11" fmla="*/ 994 h 1180"/>
                  <a:gd name="T12" fmla="*/ 124 w 724"/>
                  <a:gd name="T13" fmla="*/ 1040 h 1180"/>
                  <a:gd name="T14" fmla="*/ 156 w 724"/>
                  <a:gd name="T15" fmla="*/ 1080 h 1180"/>
                  <a:gd name="T16" fmla="*/ 196 w 724"/>
                  <a:gd name="T17" fmla="*/ 1114 h 1180"/>
                  <a:gd name="T18" fmla="*/ 240 w 724"/>
                  <a:gd name="T19" fmla="*/ 1142 h 1180"/>
                  <a:gd name="T20" fmla="*/ 288 w 724"/>
                  <a:gd name="T21" fmla="*/ 1162 h 1180"/>
                  <a:gd name="T22" fmla="*/ 340 w 724"/>
                  <a:gd name="T23" fmla="*/ 1176 h 1180"/>
                  <a:gd name="T24" fmla="*/ 394 w 724"/>
                  <a:gd name="T25" fmla="*/ 1180 h 1180"/>
                  <a:gd name="T26" fmla="*/ 426 w 724"/>
                  <a:gd name="T27" fmla="*/ 1178 h 1180"/>
                  <a:gd name="T28" fmla="*/ 486 w 724"/>
                  <a:gd name="T29" fmla="*/ 1168 h 1180"/>
                  <a:gd name="T30" fmla="*/ 540 w 724"/>
                  <a:gd name="T31" fmla="*/ 1146 h 1180"/>
                  <a:gd name="T32" fmla="*/ 590 w 724"/>
                  <a:gd name="T33" fmla="*/ 1114 h 1180"/>
                  <a:gd name="T34" fmla="*/ 634 w 724"/>
                  <a:gd name="T35" fmla="*/ 1076 h 1180"/>
                  <a:gd name="T36" fmla="*/ 670 w 724"/>
                  <a:gd name="T37" fmla="*/ 1030 h 1180"/>
                  <a:gd name="T38" fmla="*/ 698 w 724"/>
                  <a:gd name="T39" fmla="*/ 978 h 1180"/>
                  <a:gd name="T40" fmla="*/ 716 w 724"/>
                  <a:gd name="T41" fmla="*/ 920 h 1180"/>
                  <a:gd name="T42" fmla="*/ 720 w 724"/>
                  <a:gd name="T43" fmla="*/ 890 h 1180"/>
                  <a:gd name="T44" fmla="*/ 724 w 724"/>
                  <a:gd name="T45" fmla="*/ 838 h 1180"/>
                  <a:gd name="T46" fmla="*/ 712 w 724"/>
                  <a:gd name="T47" fmla="*/ 784 h 1180"/>
                  <a:gd name="T48" fmla="*/ 702 w 724"/>
                  <a:gd name="T49" fmla="*/ 752 h 1180"/>
                  <a:gd name="T50" fmla="*/ 674 w 724"/>
                  <a:gd name="T51" fmla="*/ 680 h 1180"/>
                  <a:gd name="T52" fmla="*/ 656 w 724"/>
                  <a:gd name="T53" fmla="*/ 642 h 1180"/>
                  <a:gd name="T54" fmla="*/ 616 w 724"/>
                  <a:gd name="T55" fmla="*/ 540 h 1180"/>
                  <a:gd name="T56" fmla="*/ 590 w 724"/>
                  <a:gd name="T57" fmla="*/ 452 h 1180"/>
                  <a:gd name="T58" fmla="*/ 574 w 724"/>
                  <a:gd name="T59" fmla="*/ 376 h 1180"/>
                  <a:gd name="T60" fmla="*/ 568 w 724"/>
                  <a:gd name="T61" fmla="*/ 314 h 1180"/>
                  <a:gd name="T62" fmla="*/ 568 w 724"/>
                  <a:gd name="T63" fmla="*/ 266 h 1180"/>
                  <a:gd name="T64" fmla="*/ 576 w 724"/>
                  <a:gd name="T65" fmla="*/ 210 h 1180"/>
                  <a:gd name="T66" fmla="*/ 578 w 724"/>
                  <a:gd name="T67" fmla="*/ 204 h 1180"/>
                  <a:gd name="T68" fmla="*/ 468 w 724"/>
                  <a:gd name="T69" fmla="*/ 304 h 1180"/>
                  <a:gd name="T70" fmla="*/ 434 w 724"/>
                  <a:gd name="T71" fmla="*/ 256 h 1180"/>
                  <a:gd name="T72" fmla="*/ 350 w 724"/>
                  <a:gd name="T73" fmla="*/ 156 h 1180"/>
                  <a:gd name="T74" fmla="*/ 238 w 724"/>
                  <a:gd name="T75" fmla="*/ 30 h 1180"/>
                  <a:gd name="T76" fmla="*/ 210 w 724"/>
                  <a:gd name="T77" fmla="*/ 0 h 1180"/>
                  <a:gd name="T78" fmla="*/ 228 w 724"/>
                  <a:gd name="T79" fmla="*/ 62 h 1180"/>
                  <a:gd name="T80" fmla="*/ 248 w 724"/>
                  <a:gd name="T81" fmla="*/ 150 h 1180"/>
                  <a:gd name="T82" fmla="*/ 260 w 724"/>
                  <a:gd name="T83" fmla="*/ 258 h 1180"/>
                  <a:gd name="T84" fmla="*/ 260 w 724"/>
                  <a:gd name="T85" fmla="*/ 312 h 1180"/>
                  <a:gd name="T86" fmla="*/ 256 w 724"/>
                  <a:gd name="T87" fmla="*/ 328 h 1180"/>
                  <a:gd name="T88" fmla="*/ 240 w 724"/>
                  <a:gd name="T89" fmla="*/ 374 h 1180"/>
                  <a:gd name="T90" fmla="*/ 196 w 724"/>
                  <a:gd name="T91" fmla="*/ 354 h 1180"/>
                  <a:gd name="T92" fmla="*/ 76 w 724"/>
                  <a:gd name="T93" fmla="*/ 310 h 1180"/>
                  <a:gd name="T94" fmla="*/ 0 w 724"/>
                  <a:gd name="T95" fmla="*/ 288 h 1180"/>
                  <a:gd name="T96" fmla="*/ 4 w 724"/>
                  <a:gd name="T97" fmla="*/ 292 h 1180"/>
                  <a:gd name="T98" fmla="*/ 24 w 724"/>
                  <a:gd name="T99" fmla="*/ 316 h 1180"/>
                  <a:gd name="T100" fmla="*/ 40 w 724"/>
                  <a:gd name="T101" fmla="*/ 352 h 1180"/>
                  <a:gd name="T102" fmla="*/ 58 w 724"/>
                  <a:gd name="T103" fmla="*/ 408 h 1180"/>
                  <a:gd name="T104" fmla="*/ 70 w 724"/>
                  <a:gd name="T105" fmla="*/ 488 h 1180"/>
                  <a:gd name="T106" fmla="*/ 78 w 724"/>
                  <a:gd name="T107" fmla="*/ 594 h 1180"/>
                  <a:gd name="T108" fmla="*/ 76 w 724"/>
                  <a:gd name="T109" fmla="*/ 732 h 1180"/>
                  <a:gd name="T110" fmla="*/ 70 w 724"/>
                  <a:gd name="T111" fmla="*/ 814 h 1180"/>
                  <a:gd name="T112" fmla="*/ 66 w 724"/>
                  <a:gd name="T113" fmla="*/ 852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24" h="1180">
                    <a:moveTo>
                      <a:pt x="66" y="852"/>
                    </a:moveTo>
                    <a:lnTo>
                      <a:pt x="66" y="852"/>
                    </a:lnTo>
                    <a:lnTo>
                      <a:pt x="66" y="862"/>
                    </a:lnTo>
                    <a:lnTo>
                      <a:pt x="66" y="862"/>
                    </a:lnTo>
                    <a:lnTo>
                      <a:pt x="66" y="862"/>
                    </a:lnTo>
                    <a:lnTo>
                      <a:pt x="64" y="884"/>
                    </a:lnTo>
                    <a:lnTo>
                      <a:pt x="66" y="906"/>
                    </a:lnTo>
                    <a:lnTo>
                      <a:pt x="72" y="926"/>
                    </a:lnTo>
                    <a:lnTo>
                      <a:pt x="78" y="946"/>
                    </a:lnTo>
                    <a:lnTo>
                      <a:pt x="78" y="946"/>
                    </a:lnTo>
                    <a:lnTo>
                      <a:pt x="88" y="970"/>
                    </a:lnTo>
                    <a:lnTo>
                      <a:pt x="98" y="994"/>
                    </a:lnTo>
                    <a:lnTo>
                      <a:pt x="110" y="1018"/>
                    </a:lnTo>
                    <a:lnTo>
                      <a:pt x="124" y="1040"/>
                    </a:lnTo>
                    <a:lnTo>
                      <a:pt x="140" y="1060"/>
                    </a:lnTo>
                    <a:lnTo>
                      <a:pt x="156" y="1080"/>
                    </a:lnTo>
                    <a:lnTo>
                      <a:pt x="176" y="1098"/>
                    </a:lnTo>
                    <a:lnTo>
                      <a:pt x="196" y="1114"/>
                    </a:lnTo>
                    <a:lnTo>
                      <a:pt x="216" y="1128"/>
                    </a:lnTo>
                    <a:lnTo>
                      <a:pt x="240" y="1142"/>
                    </a:lnTo>
                    <a:lnTo>
                      <a:pt x="262" y="1152"/>
                    </a:lnTo>
                    <a:lnTo>
                      <a:pt x="288" y="1162"/>
                    </a:lnTo>
                    <a:lnTo>
                      <a:pt x="312" y="1170"/>
                    </a:lnTo>
                    <a:lnTo>
                      <a:pt x="340" y="1176"/>
                    </a:lnTo>
                    <a:lnTo>
                      <a:pt x="366" y="1178"/>
                    </a:lnTo>
                    <a:lnTo>
                      <a:pt x="394" y="1180"/>
                    </a:lnTo>
                    <a:lnTo>
                      <a:pt x="394" y="1180"/>
                    </a:lnTo>
                    <a:lnTo>
                      <a:pt x="426" y="1178"/>
                    </a:lnTo>
                    <a:lnTo>
                      <a:pt x="456" y="1174"/>
                    </a:lnTo>
                    <a:lnTo>
                      <a:pt x="486" y="1168"/>
                    </a:lnTo>
                    <a:lnTo>
                      <a:pt x="514" y="1158"/>
                    </a:lnTo>
                    <a:lnTo>
                      <a:pt x="540" y="1146"/>
                    </a:lnTo>
                    <a:lnTo>
                      <a:pt x="566" y="1132"/>
                    </a:lnTo>
                    <a:lnTo>
                      <a:pt x="590" y="1114"/>
                    </a:lnTo>
                    <a:lnTo>
                      <a:pt x="614" y="1096"/>
                    </a:lnTo>
                    <a:lnTo>
                      <a:pt x="634" y="1076"/>
                    </a:lnTo>
                    <a:lnTo>
                      <a:pt x="654" y="1054"/>
                    </a:lnTo>
                    <a:lnTo>
                      <a:pt x="670" y="1030"/>
                    </a:lnTo>
                    <a:lnTo>
                      <a:pt x="686" y="1004"/>
                    </a:lnTo>
                    <a:lnTo>
                      <a:pt x="698" y="978"/>
                    </a:lnTo>
                    <a:lnTo>
                      <a:pt x="708" y="950"/>
                    </a:lnTo>
                    <a:lnTo>
                      <a:pt x="716" y="920"/>
                    </a:lnTo>
                    <a:lnTo>
                      <a:pt x="720" y="890"/>
                    </a:lnTo>
                    <a:lnTo>
                      <a:pt x="720" y="890"/>
                    </a:lnTo>
                    <a:lnTo>
                      <a:pt x="724" y="864"/>
                    </a:lnTo>
                    <a:lnTo>
                      <a:pt x="724" y="838"/>
                    </a:lnTo>
                    <a:lnTo>
                      <a:pt x="720" y="812"/>
                    </a:lnTo>
                    <a:lnTo>
                      <a:pt x="712" y="784"/>
                    </a:lnTo>
                    <a:lnTo>
                      <a:pt x="712" y="784"/>
                    </a:lnTo>
                    <a:lnTo>
                      <a:pt x="702" y="752"/>
                    </a:lnTo>
                    <a:lnTo>
                      <a:pt x="688" y="718"/>
                    </a:lnTo>
                    <a:lnTo>
                      <a:pt x="674" y="680"/>
                    </a:lnTo>
                    <a:lnTo>
                      <a:pt x="656" y="642"/>
                    </a:lnTo>
                    <a:lnTo>
                      <a:pt x="656" y="642"/>
                    </a:lnTo>
                    <a:lnTo>
                      <a:pt x="634" y="590"/>
                    </a:lnTo>
                    <a:lnTo>
                      <a:pt x="616" y="540"/>
                    </a:lnTo>
                    <a:lnTo>
                      <a:pt x="600" y="494"/>
                    </a:lnTo>
                    <a:lnTo>
                      <a:pt x="590" y="452"/>
                    </a:lnTo>
                    <a:lnTo>
                      <a:pt x="580" y="412"/>
                    </a:lnTo>
                    <a:lnTo>
                      <a:pt x="574" y="376"/>
                    </a:lnTo>
                    <a:lnTo>
                      <a:pt x="570" y="344"/>
                    </a:lnTo>
                    <a:lnTo>
                      <a:pt x="568" y="314"/>
                    </a:lnTo>
                    <a:lnTo>
                      <a:pt x="568" y="288"/>
                    </a:lnTo>
                    <a:lnTo>
                      <a:pt x="568" y="266"/>
                    </a:lnTo>
                    <a:lnTo>
                      <a:pt x="572" y="232"/>
                    </a:lnTo>
                    <a:lnTo>
                      <a:pt x="576" y="210"/>
                    </a:lnTo>
                    <a:lnTo>
                      <a:pt x="578" y="204"/>
                    </a:lnTo>
                    <a:lnTo>
                      <a:pt x="578" y="204"/>
                    </a:lnTo>
                    <a:lnTo>
                      <a:pt x="542" y="236"/>
                    </a:lnTo>
                    <a:lnTo>
                      <a:pt x="468" y="304"/>
                    </a:lnTo>
                    <a:lnTo>
                      <a:pt x="468" y="304"/>
                    </a:lnTo>
                    <a:lnTo>
                      <a:pt x="434" y="256"/>
                    </a:lnTo>
                    <a:lnTo>
                      <a:pt x="394" y="206"/>
                    </a:lnTo>
                    <a:lnTo>
                      <a:pt x="350" y="156"/>
                    </a:lnTo>
                    <a:lnTo>
                      <a:pt x="308" y="108"/>
                    </a:lnTo>
                    <a:lnTo>
                      <a:pt x="238" y="30"/>
                    </a:lnTo>
                    <a:lnTo>
                      <a:pt x="210" y="0"/>
                    </a:lnTo>
                    <a:lnTo>
                      <a:pt x="210" y="0"/>
                    </a:lnTo>
                    <a:lnTo>
                      <a:pt x="220" y="28"/>
                    </a:lnTo>
                    <a:lnTo>
                      <a:pt x="228" y="62"/>
                    </a:lnTo>
                    <a:lnTo>
                      <a:pt x="238" y="102"/>
                    </a:lnTo>
                    <a:lnTo>
                      <a:pt x="248" y="150"/>
                    </a:lnTo>
                    <a:lnTo>
                      <a:pt x="256" y="204"/>
                    </a:lnTo>
                    <a:lnTo>
                      <a:pt x="260" y="258"/>
                    </a:lnTo>
                    <a:lnTo>
                      <a:pt x="260" y="284"/>
                    </a:lnTo>
                    <a:lnTo>
                      <a:pt x="260" y="312"/>
                    </a:lnTo>
                    <a:lnTo>
                      <a:pt x="260" y="312"/>
                    </a:lnTo>
                    <a:lnTo>
                      <a:pt x="256" y="328"/>
                    </a:lnTo>
                    <a:lnTo>
                      <a:pt x="252" y="342"/>
                    </a:lnTo>
                    <a:lnTo>
                      <a:pt x="240" y="374"/>
                    </a:lnTo>
                    <a:lnTo>
                      <a:pt x="240" y="374"/>
                    </a:lnTo>
                    <a:lnTo>
                      <a:pt x="196" y="354"/>
                    </a:lnTo>
                    <a:lnTo>
                      <a:pt x="152" y="338"/>
                    </a:lnTo>
                    <a:lnTo>
                      <a:pt x="76" y="310"/>
                    </a:lnTo>
                    <a:lnTo>
                      <a:pt x="20" y="294"/>
                    </a:lnTo>
                    <a:lnTo>
                      <a:pt x="0" y="288"/>
                    </a:lnTo>
                    <a:lnTo>
                      <a:pt x="0" y="288"/>
                    </a:lnTo>
                    <a:lnTo>
                      <a:pt x="4" y="292"/>
                    </a:lnTo>
                    <a:lnTo>
                      <a:pt x="16" y="306"/>
                    </a:lnTo>
                    <a:lnTo>
                      <a:pt x="24" y="316"/>
                    </a:lnTo>
                    <a:lnTo>
                      <a:pt x="32" y="332"/>
                    </a:lnTo>
                    <a:lnTo>
                      <a:pt x="40" y="352"/>
                    </a:lnTo>
                    <a:lnTo>
                      <a:pt x="50" y="378"/>
                    </a:lnTo>
                    <a:lnTo>
                      <a:pt x="58" y="408"/>
                    </a:lnTo>
                    <a:lnTo>
                      <a:pt x="64" y="444"/>
                    </a:lnTo>
                    <a:lnTo>
                      <a:pt x="70" y="488"/>
                    </a:lnTo>
                    <a:lnTo>
                      <a:pt x="76" y="536"/>
                    </a:lnTo>
                    <a:lnTo>
                      <a:pt x="78" y="594"/>
                    </a:lnTo>
                    <a:lnTo>
                      <a:pt x="78" y="658"/>
                    </a:lnTo>
                    <a:lnTo>
                      <a:pt x="76" y="732"/>
                    </a:lnTo>
                    <a:lnTo>
                      <a:pt x="70" y="814"/>
                    </a:lnTo>
                    <a:lnTo>
                      <a:pt x="70" y="814"/>
                    </a:lnTo>
                    <a:lnTo>
                      <a:pt x="66" y="834"/>
                    </a:lnTo>
                    <a:lnTo>
                      <a:pt x="66" y="852"/>
                    </a:lnTo>
                    <a:lnTo>
                      <a:pt x="66" y="85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9" name="Freeform 18"/>
              <p:cNvSpPr>
                <a:spLocks/>
              </p:cNvSpPr>
              <p:nvPr/>
            </p:nvSpPr>
            <p:spPr bwMode="auto">
              <a:xfrm>
                <a:off x="-1993900" y="3276600"/>
                <a:ext cx="723900" cy="1435100"/>
              </a:xfrm>
              <a:custGeom>
                <a:avLst/>
                <a:gdLst>
                  <a:gd name="T0" fmla="*/ 24 w 456"/>
                  <a:gd name="T1" fmla="*/ 694 h 904"/>
                  <a:gd name="T2" fmla="*/ 24 w 456"/>
                  <a:gd name="T3" fmla="*/ 694 h 904"/>
                  <a:gd name="T4" fmla="*/ 26 w 456"/>
                  <a:gd name="T5" fmla="*/ 722 h 904"/>
                  <a:gd name="T6" fmla="*/ 32 w 456"/>
                  <a:gd name="T7" fmla="*/ 748 h 904"/>
                  <a:gd name="T8" fmla="*/ 38 w 456"/>
                  <a:gd name="T9" fmla="*/ 766 h 904"/>
                  <a:gd name="T10" fmla="*/ 54 w 456"/>
                  <a:gd name="T11" fmla="*/ 796 h 904"/>
                  <a:gd name="T12" fmla="*/ 72 w 456"/>
                  <a:gd name="T13" fmla="*/ 824 h 904"/>
                  <a:gd name="T14" fmla="*/ 96 w 456"/>
                  <a:gd name="T15" fmla="*/ 850 h 904"/>
                  <a:gd name="T16" fmla="*/ 124 w 456"/>
                  <a:gd name="T17" fmla="*/ 870 h 904"/>
                  <a:gd name="T18" fmla="*/ 154 w 456"/>
                  <a:gd name="T19" fmla="*/ 886 h 904"/>
                  <a:gd name="T20" fmla="*/ 186 w 456"/>
                  <a:gd name="T21" fmla="*/ 898 h 904"/>
                  <a:gd name="T22" fmla="*/ 222 w 456"/>
                  <a:gd name="T23" fmla="*/ 904 h 904"/>
                  <a:gd name="T24" fmla="*/ 240 w 456"/>
                  <a:gd name="T25" fmla="*/ 904 h 904"/>
                  <a:gd name="T26" fmla="*/ 280 w 456"/>
                  <a:gd name="T27" fmla="*/ 900 h 904"/>
                  <a:gd name="T28" fmla="*/ 318 w 456"/>
                  <a:gd name="T29" fmla="*/ 890 h 904"/>
                  <a:gd name="T30" fmla="*/ 352 w 456"/>
                  <a:gd name="T31" fmla="*/ 872 h 904"/>
                  <a:gd name="T32" fmla="*/ 384 w 456"/>
                  <a:gd name="T33" fmla="*/ 848 h 904"/>
                  <a:gd name="T34" fmla="*/ 410 w 456"/>
                  <a:gd name="T35" fmla="*/ 820 h 904"/>
                  <a:gd name="T36" fmla="*/ 430 w 456"/>
                  <a:gd name="T37" fmla="*/ 788 h 904"/>
                  <a:gd name="T38" fmla="*/ 446 w 456"/>
                  <a:gd name="T39" fmla="*/ 752 h 904"/>
                  <a:gd name="T40" fmla="*/ 454 w 456"/>
                  <a:gd name="T41" fmla="*/ 712 h 904"/>
                  <a:gd name="T42" fmla="*/ 456 w 456"/>
                  <a:gd name="T43" fmla="*/ 696 h 904"/>
                  <a:gd name="T44" fmla="*/ 452 w 456"/>
                  <a:gd name="T45" fmla="*/ 660 h 904"/>
                  <a:gd name="T46" fmla="*/ 448 w 456"/>
                  <a:gd name="T47" fmla="*/ 642 h 904"/>
                  <a:gd name="T48" fmla="*/ 432 w 456"/>
                  <a:gd name="T49" fmla="*/ 598 h 904"/>
                  <a:gd name="T50" fmla="*/ 412 w 456"/>
                  <a:gd name="T51" fmla="*/ 548 h 904"/>
                  <a:gd name="T52" fmla="*/ 384 w 456"/>
                  <a:gd name="T53" fmla="*/ 482 h 904"/>
                  <a:gd name="T54" fmla="*/ 368 w 456"/>
                  <a:gd name="T55" fmla="*/ 422 h 904"/>
                  <a:gd name="T56" fmla="*/ 358 w 456"/>
                  <a:gd name="T57" fmla="*/ 372 h 904"/>
                  <a:gd name="T58" fmla="*/ 354 w 456"/>
                  <a:gd name="T59" fmla="*/ 300 h 904"/>
                  <a:gd name="T60" fmla="*/ 360 w 456"/>
                  <a:gd name="T61" fmla="*/ 258 h 904"/>
                  <a:gd name="T62" fmla="*/ 336 w 456"/>
                  <a:gd name="T63" fmla="*/ 280 h 904"/>
                  <a:gd name="T64" fmla="*/ 288 w 456"/>
                  <a:gd name="T65" fmla="*/ 324 h 904"/>
                  <a:gd name="T66" fmla="*/ 274 w 456"/>
                  <a:gd name="T67" fmla="*/ 264 h 904"/>
                  <a:gd name="T68" fmla="*/ 232 w 456"/>
                  <a:gd name="T69" fmla="*/ 150 h 904"/>
                  <a:gd name="T70" fmla="*/ 190 w 456"/>
                  <a:gd name="T71" fmla="*/ 60 h 904"/>
                  <a:gd name="T72" fmla="*/ 156 w 456"/>
                  <a:gd name="T73" fmla="*/ 0 h 904"/>
                  <a:gd name="T74" fmla="*/ 158 w 456"/>
                  <a:gd name="T75" fmla="*/ 40 h 904"/>
                  <a:gd name="T76" fmla="*/ 162 w 456"/>
                  <a:gd name="T77" fmla="*/ 190 h 904"/>
                  <a:gd name="T78" fmla="*/ 158 w 456"/>
                  <a:gd name="T79" fmla="*/ 292 h 904"/>
                  <a:gd name="T80" fmla="*/ 152 w 456"/>
                  <a:gd name="T81" fmla="*/ 330 h 904"/>
                  <a:gd name="T82" fmla="*/ 138 w 456"/>
                  <a:gd name="T83" fmla="*/ 372 h 904"/>
                  <a:gd name="T84" fmla="*/ 110 w 456"/>
                  <a:gd name="T85" fmla="*/ 358 h 904"/>
                  <a:gd name="T86" fmla="*/ 40 w 456"/>
                  <a:gd name="T87" fmla="*/ 332 h 904"/>
                  <a:gd name="T88" fmla="*/ 0 w 456"/>
                  <a:gd name="T89" fmla="*/ 322 h 904"/>
                  <a:gd name="T90" fmla="*/ 2 w 456"/>
                  <a:gd name="T91" fmla="*/ 324 h 904"/>
                  <a:gd name="T92" fmla="*/ 16 w 456"/>
                  <a:gd name="T93" fmla="*/ 350 h 904"/>
                  <a:gd name="T94" fmla="*/ 30 w 456"/>
                  <a:gd name="T95" fmla="*/ 420 h 904"/>
                  <a:gd name="T96" fmla="*/ 34 w 456"/>
                  <a:gd name="T97" fmla="*/ 480 h 904"/>
                  <a:gd name="T98" fmla="*/ 34 w 456"/>
                  <a:gd name="T99" fmla="*/ 560 h 904"/>
                  <a:gd name="T100" fmla="*/ 28 w 456"/>
                  <a:gd name="T101" fmla="*/ 662 h 904"/>
                  <a:gd name="T102" fmla="*/ 24 w 456"/>
                  <a:gd name="T103" fmla="*/ 676 h 904"/>
                  <a:gd name="T104" fmla="*/ 24 w 456"/>
                  <a:gd name="T105" fmla="*/ 688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56" h="904">
                    <a:moveTo>
                      <a:pt x="24" y="688"/>
                    </a:moveTo>
                    <a:lnTo>
                      <a:pt x="24" y="694"/>
                    </a:lnTo>
                    <a:lnTo>
                      <a:pt x="24" y="694"/>
                    </a:lnTo>
                    <a:lnTo>
                      <a:pt x="24" y="694"/>
                    </a:lnTo>
                    <a:lnTo>
                      <a:pt x="24" y="708"/>
                    </a:lnTo>
                    <a:lnTo>
                      <a:pt x="26" y="722"/>
                    </a:lnTo>
                    <a:lnTo>
                      <a:pt x="28" y="736"/>
                    </a:lnTo>
                    <a:lnTo>
                      <a:pt x="32" y="748"/>
                    </a:lnTo>
                    <a:lnTo>
                      <a:pt x="32" y="748"/>
                    </a:lnTo>
                    <a:lnTo>
                      <a:pt x="38" y="766"/>
                    </a:lnTo>
                    <a:lnTo>
                      <a:pt x="46" y="782"/>
                    </a:lnTo>
                    <a:lnTo>
                      <a:pt x="54" y="796"/>
                    </a:lnTo>
                    <a:lnTo>
                      <a:pt x="62" y="810"/>
                    </a:lnTo>
                    <a:lnTo>
                      <a:pt x="72" y="824"/>
                    </a:lnTo>
                    <a:lnTo>
                      <a:pt x="84" y="838"/>
                    </a:lnTo>
                    <a:lnTo>
                      <a:pt x="96" y="850"/>
                    </a:lnTo>
                    <a:lnTo>
                      <a:pt x="110" y="860"/>
                    </a:lnTo>
                    <a:lnTo>
                      <a:pt x="124" y="870"/>
                    </a:lnTo>
                    <a:lnTo>
                      <a:pt x="138" y="878"/>
                    </a:lnTo>
                    <a:lnTo>
                      <a:pt x="154" y="886"/>
                    </a:lnTo>
                    <a:lnTo>
                      <a:pt x="170" y="892"/>
                    </a:lnTo>
                    <a:lnTo>
                      <a:pt x="186" y="898"/>
                    </a:lnTo>
                    <a:lnTo>
                      <a:pt x="204" y="902"/>
                    </a:lnTo>
                    <a:lnTo>
                      <a:pt x="222" y="904"/>
                    </a:lnTo>
                    <a:lnTo>
                      <a:pt x="240" y="904"/>
                    </a:lnTo>
                    <a:lnTo>
                      <a:pt x="240" y="904"/>
                    </a:lnTo>
                    <a:lnTo>
                      <a:pt x="260" y="904"/>
                    </a:lnTo>
                    <a:lnTo>
                      <a:pt x="280" y="900"/>
                    </a:lnTo>
                    <a:lnTo>
                      <a:pt x="300" y="896"/>
                    </a:lnTo>
                    <a:lnTo>
                      <a:pt x="318" y="890"/>
                    </a:lnTo>
                    <a:lnTo>
                      <a:pt x="336" y="882"/>
                    </a:lnTo>
                    <a:lnTo>
                      <a:pt x="352" y="872"/>
                    </a:lnTo>
                    <a:lnTo>
                      <a:pt x="368" y="860"/>
                    </a:lnTo>
                    <a:lnTo>
                      <a:pt x="384" y="848"/>
                    </a:lnTo>
                    <a:lnTo>
                      <a:pt x="398" y="836"/>
                    </a:lnTo>
                    <a:lnTo>
                      <a:pt x="410" y="820"/>
                    </a:lnTo>
                    <a:lnTo>
                      <a:pt x="420" y="804"/>
                    </a:lnTo>
                    <a:lnTo>
                      <a:pt x="430" y="788"/>
                    </a:lnTo>
                    <a:lnTo>
                      <a:pt x="438" y="770"/>
                    </a:lnTo>
                    <a:lnTo>
                      <a:pt x="446" y="752"/>
                    </a:lnTo>
                    <a:lnTo>
                      <a:pt x="450" y="732"/>
                    </a:lnTo>
                    <a:lnTo>
                      <a:pt x="454" y="712"/>
                    </a:lnTo>
                    <a:lnTo>
                      <a:pt x="454" y="712"/>
                    </a:lnTo>
                    <a:lnTo>
                      <a:pt x="456" y="696"/>
                    </a:lnTo>
                    <a:lnTo>
                      <a:pt x="456" y="678"/>
                    </a:lnTo>
                    <a:lnTo>
                      <a:pt x="452" y="660"/>
                    </a:lnTo>
                    <a:lnTo>
                      <a:pt x="448" y="642"/>
                    </a:lnTo>
                    <a:lnTo>
                      <a:pt x="448" y="642"/>
                    </a:lnTo>
                    <a:lnTo>
                      <a:pt x="442" y="622"/>
                    </a:lnTo>
                    <a:lnTo>
                      <a:pt x="432" y="598"/>
                    </a:lnTo>
                    <a:lnTo>
                      <a:pt x="412" y="548"/>
                    </a:lnTo>
                    <a:lnTo>
                      <a:pt x="412" y="548"/>
                    </a:lnTo>
                    <a:lnTo>
                      <a:pt x="396" y="514"/>
                    </a:lnTo>
                    <a:lnTo>
                      <a:pt x="384" y="482"/>
                    </a:lnTo>
                    <a:lnTo>
                      <a:pt x="376" y="450"/>
                    </a:lnTo>
                    <a:lnTo>
                      <a:pt x="368" y="422"/>
                    </a:lnTo>
                    <a:lnTo>
                      <a:pt x="362" y="396"/>
                    </a:lnTo>
                    <a:lnTo>
                      <a:pt x="358" y="372"/>
                    </a:lnTo>
                    <a:lnTo>
                      <a:pt x="354" y="332"/>
                    </a:lnTo>
                    <a:lnTo>
                      <a:pt x="354" y="300"/>
                    </a:lnTo>
                    <a:lnTo>
                      <a:pt x="356" y="276"/>
                    </a:lnTo>
                    <a:lnTo>
                      <a:pt x="360" y="258"/>
                    </a:lnTo>
                    <a:lnTo>
                      <a:pt x="360" y="258"/>
                    </a:lnTo>
                    <a:lnTo>
                      <a:pt x="336" y="280"/>
                    </a:lnTo>
                    <a:lnTo>
                      <a:pt x="288" y="324"/>
                    </a:lnTo>
                    <a:lnTo>
                      <a:pt x="288" y="324"/>
                    </a:lnTo>
                    <a:lnTo>
                      <a:pt x="282" y="294"/>
                    </a:lnTo>
                    <a:lnTo>
                      <a:pt x="274" y="264"/>
                    </a:lnTo>
                    <a:lnTo>
                      <a:pt x="254" y="204"/>
                    </a:lnTo>
                    <a:lnTo>
                      <a:pt x="232" y="150"/>
                    </a:lnTo>
                    <a:lnTo>
                      <a:pt x="210" y="100"/>
                    </a:lnTo>
                    <a:lnTo>
                      <a:pt x="190" y="60"/>
                    </a:lnTo>
                    <a:lnTo>
                      <a:pt x="172" y="28"/>
                    </a:lnTo>
                    <a:lnTo>
                      <a:pt x="156" y="0"/>
                    </a:lnTo>
                    <a:lnTo>
                      <a:pt x="156" y="0"/>
                    </a:lnTo>
                    <a:lnTo>
                      <a:pt x="158" y="40"/>
                    </a:lnTo>
                    <a:lnTo>
                      <a:pt x="160" y="136"/>
                    </a:lnTo>
                    <a:lnTo>
                      <a:pt x="162" y="190"/>
                    </a:lnTo>
                    <a:lnTo>
                      <a:pt x="160" y="244"/>
                    </a:lnTo>
                    <a:lnTo>
                      <a:pt x="158" y="292"/>
                    </a:lnTo>
                    <a:lnTo>
                      <a:pt x="154" y="314"/>
                    </a:lnTo>
                    <a:lnTo>
                      <a:pt x="152" y="330"/>
                    </a:lnTo>
                    <a:lnTo>
                      <a:pt x="152" y="330"/>
                    </a:lnTo>
                    <a:lnTo>
                      <a:pt x="138" y="372"/>
                    </a:lnTo>
                    <a:lnTo>
                      <a:pt x="138" y="372"/>
                    </a:lnTo>
                    <a:lnTo>
                      <a:pt x="110" y="358"/>
                    </a:lnTo>
                    <a:lnTo>
                      <a:pt x="84" y="348"/>
                    </a:lnTo>
                    <a:lnTo>
                      <a:pt x="40" y="332"/>
                    </a:lnTo>
                    <a:lnTo>
                      <a:pt x="10" y="324"/>
                    </a:lnTo>
                    <a:lnTo>
                      <a:pt x="0" y="322"/>
                    </a:lnTo>
                    <a:lnTo>
                      <a:pt x="0" y="322"/>
                    </a:lnTo>
                    <a:lnTo>
                      <a:pt x="2" y="324"/>
                    </a:lnTo>
                    <a:lnTo>
                      <a:pt x="8" y="332"/>
                    </a:lnTo>
                    <a:lnTo>
                      <a:pt x="16" y="350"/>
                    </a:lnTo>
                    <a:lnTo>
                      <a:pt x="24" y="378"/>
                    </a:lnTo>
                    <a:lnTo>
                      <a:pt x="30" y="420"/>
                    </a:lnTo>
                    <a:lnTo>
                      <a:pt x="32" y="448"/>
                    </a:lnTo>
                    <a:lnTo>
                      <a:pt x="34" y="480"/>
                    </a:lnTo>
                    <a:lnTo>
                      <a:pt x="34" y="518"/>
                    </a:lnTo>
                    <a:lnTo>
                      <a:pt x="34" y="560"/>
                    </a:lnTo>
                    <a:lnTo>
                      <a:pt x="30" y="608"/>
                    </a:lnTo>
                    <a:lnTo>
                      <a:pt x="28" y="662"/>
                    </a:lnTo>
                    <a:lnTo>
                      <a:pt x="28" y="662"/>
                    </a:lnTo>
                    <a:lnTo>
                      <a:pt x="24" y="676"/>
                    </a:lnTo>
                    <a:lnTo>
                      <a:pt x="24" y="688"/>
                    </a:lnTo>
                    <a:lnTo>
                      <a:pt x="24" y="688"/>
                    </a:ln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0" name="Freeform 19"/>
              <p:cNvSpPr>
                <a:spLocks/>
              </p:cNvSpPr>
              <p:nvPr/>
            </p:nvSpPr>
            <p:spPr bwMode="auto">
              <a:xfrm>
                <a:off x="-1803400" y="3987800"/>
                <a:ext cx="342900" cy="673100"/>
              </a:xfrm>
              <a:custGeom>
                <a:avLst/>
                <a:gdLst>
                  <a:gd name="T0" fmla="*/ 12 w 216"/>
                  <a:gd name="T1" fmla="*/ 326 h 424"/>
                  <a:gd name="T2" fmla="*/ 12 w 216"/>
                  <a:gd name="T3" fmla="*/ 326 h 424"/>
                  <a:gd name="T4" fmla="*/ 16 w 216"/>
                  <a:gd name="T5" fmla="*/ 352 h 424"/>
                  <a:gd name="T6" fmla="*/ 22 w 216"/>
                  <a:gd name="T7" fmla="*/ 366 h 424"/>
                  <a:gd name="T8" fmla="*/ 40 w 216"/>
                  <a:gd name="T9" fmla="*/ 392 h 424"/>
                  <a:gd name="T10" fmla="*/ 66 w 216"/>
                  <a:gd name="T11" fmla="*/ 412 h 424"/>
                  <a:gd name="T12" fmla="*/ 96 w 216"/>
                  <a:gd name="T13" fmla="*/ 422 h 424"/>
                  <a:gd name="T14" fmla="*/ 114 w 216"/>
                  <a:gd name="T15" fmla="*/ 424 h 424"/>
                  <a:gd name="T16" fmla="*/ 150 w 216"/>
                  <a:gd name="T17" fmla="*/ 418 h 424"/>
                  <a:gd name="T18" fmla="*/ 182 w 216"/>
                  <a:gd name="T19" fmla="*/ 398 h 424"/>
                  <a:gd name="T20" fmla="*/ 204 w 216"/>
                  <a:gd name="T21" fmla="*/ 370 h 424"/>
                  <a:gd name="T22" fmla="*/ 214 w 216"/>
                  <a:gd name="T23" fmla="*/ 334 h 424"/>
                  <a:gd name="T24" fmla="*/ 216 w 216"/>
                  <a:gd name="T25" fmla="*/ 318 h 424"/>
                  <a:gd name="T26" fmla="*/ 212 w 216"/>
                  <a:gd name="T27" fmla="*/ 302 h 424"/>
                  <a:gd name="T28" fmla="*/ 204 w 216"/>
                  <a:gd name="T29" fmla="*/ 280 h 424"/>
                  <a:gd name="T30" fmla="*/ 194 w 216"/>
                  <a:gd name="T31" fmla="*/ 258 h 424"/>
                  <a:gd name="T32" fmla="*/ 174 w 216"/>
                  <a:gd name="T33" fmla="*/ 198 h 424"/>
                  <a:gd name="T34" fmla="*/ 168 w 216"/>
                  <a:gd name="T35" fmla="*/ 156 h 424"/>
                  <a:gd name="T36" fmla="*/ 168 w 216"/>
                  <a:gd name="T37" fmla="*/ 130 h 424"/>
                  <a:gd name="T38" fmla="*/ 170 w 216"/>
                  <a:gd name="T39" fmla="*/ 122 h 424"/>
                  <a:gd name="T40" fmla="*/ 136 w 216"/>
                  <a:gd name="T41" fmla="*/ 152 h 424"/>
                  <a:gd name="T42" fmla="*/ 120 w 216"/>
                  <a:gd name="T43" fmla="*/ 96 h 424"/>
                  <a:gd name="T44" fmla="*/ 100 w 216"/>
                  <a:gd name="T45" fmla="*/ 48 h 424"/>
                  <a:gd name="T46" fmla="*/ 74 w 216"/>
                  <a:gd name="T47" fmla="*/ 0 h 424"/>
                  <a:gd name="T48" fmla="*/ 76 w 216"/>
                  <a:gd name="T49" fmla="*/ 64 h 424"/>
                  <a:gd name="T50" fmla="*/ 74 w 216"/>
                  <a:gd name="T51" fmla="*/ 138 h 424"/>
                  <a:gd name="T52" fmla="*/ 72 w 216"/>
                  <a:gd name="T53" fmla="*/ 154 h 424"/>
                  <a:gd name="T54" fmla="*/ 66 w 216"/>
                  <a:gd name="T55" fmla="*/ 174 h 424"/>
                  <a:gd name="T56" fmla="*/ 18 w 216"/>
                  <a:gd name="T57" fmla="*/ 156 h 424"/>
                  <a:gd name="T58" fmla="*/ 0 w 216"/>
                  <a:gd name="T59" fmla="*/ 152 h 424"/>
                  <a:gd name="T60" fmla="*/ 8 w 216"/>
                  <a:gd name="T61" fmla="*/ 164 h 424"/>
                  <a:gd name="T62" fmla="*/ 14 w 216"/>
                  <a:gd name="T63" fmla="*/ 198 h 424"/>
                  <a:gd name="T64" fmla="*/ 16 w 216"/>
                  <a:gd name="T65" fmla="*/ 262 h 424"/>
                  <a:gd name="T66" fmla="*/ 12 w 216"/>
                  <a:gd name="T67" fmla="*/ 310 h 424"/>
                  <a:gd name="T68" fmla="*/ 12 w 216"/>
                  <a:gd name="T69" fmla="*/ 32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6" h="424">
                    <a:moveTo>
                      <a:pt x="12" y="322"/>
                    </a:moveTo>
                    <a:lnTo>
                      <a:pt x="12" y="326"/>
                    </a:lnTo>
                    <a:lnTo>
                      <a:pt x="12" y="326"/>
                    </a:lnTo>
                    <a:lnTo>
                      <a:pt x="12" y="326"/>
                    </a:lnTo>
                    <a:lnTo>
                      <a:pt x="12" y="338"/>
                    </a:lnTo>
                    <a:lnTo>
                      <a:pt x="16" y="352"/>
                    </a:lnTo>
                    <a:lnTo>
                      <a:pt x="16" y="352"/>
                    </a:lnTo>
                    <a:lnTo>
                      <a:pt x="22" y="366"/>
                    </a:lnTo>
                    <a:lnTo>
                      <a:pt x="30" y="380"/>
                    </a:lnTo>
                    <a:lnTo>
                      <a:pt x="40" y="392"/>
                    </a:lnTo>
                    <a:lnTo>
                      <a:pt x="52" y="404"/>
                    </a:lnTo>
                    <a:lnTo>
                      <a:pt x="66" y="412"/>
                    </a:lnTo>
                    <a:lnTo>
                      <a:pt x="80" y="418"/>
                    </a:lnTo>
                    <a:lnTo>
                      <a:pt x="96" y="422"/>
                    </a:lnTo>
                    <a:lnTo>
                      <a:pt x="114" y="424"/>
                    </a:lnTo>
                    <a:lnTo>
                      <a:pt x="114" y="424"/>
                    </a:lnTo>
                    <a:lnTo>
                      <a:pt x="132" y="422"/>
                    </a:lnTo>
                    <a:lnTo>
                      <a:pt x="150" y="418"/>
                    </a:lnTo>
                    <a:lnTo>
                      <a:pt x="168" y="408"/>
                    </a:lnTo>
                    <a:lnTo>
                      <a:pt x="182" y="398"/>
                    </a:lnTo>
                    <a:lnTo>
                      <a:pt x="194" y="384"/>
                    </a:lnTo>
                    <a:lnTo>
                      <a:pt x="204" y="370"/>
                    </a:lnTo>
                    <a:lnTo>
                      <a:pt x="210" y="352"/>
                    </a:lnTo>
                    <a:lnTo>
                      <a:pt x="214" y="334"/>
                    </a:lnTo>
                    <a:lnTo>
                      <a:pt x="214" y="334"/>
                    </a:lnTo>
                    <a:lnTo>
                      <a:pt x="216" y="318"/>
                    </a:lnTo>
                    <a:lnTo>
                      <a:pt x="214" y="310"/>
                    </a:lnTo>
                    <a:lnTo>
                      <a:pt x="212" y="302"/>
                    </a:lnTo>
                    <a:lnTo>
                      <a:pt x="212" y="302"/>
                    </a:lnTo>
                    <a:lnTo>
                      <a:pt x="204" y="280"/>
                    </a:lnTo>
                    <a:lnTo>
                      <a:pt x="194" y="258"/>
                    </a:lnTo>
                    <a:lnTo>
                      <a:pt x="194" y="258"/>
                    </a:lnTo>
                    <a:lnTo>
                      <a:pt x="182" y="226"/>
                    </a:lnTo>
                    <a:lnTo>
                      <a:pt x="174" y="198"/>
                    </a:lnTo>
                    <a:lnTo>
                      <a:pt x="170" y="174"/>
                    </a:lnTo>
                    <a:lnTo>
                      <a:pt x="168" y="156"/>
                    </a:lnTo>
                    <a:lnTo>
                      <a:pt x="168" y="140"/>
                    </a:lnTo>
                    <a:lnTo>
                      <a:pt x="168" y="130"/>
                    </a:lnTo>
                    <a:lnTo>
                      <a:pt x="170" y="122"/>
                    </a:lnTo>
                    <a:lnTo>
                      <a:pt x="170" y="122"/>
                    </a:lnTo>
                    <a:lnTo>
                      <a:pt x="136" y="152"/>
                    </a:lnTo>
                    <a:lnTo>
                      <a:pt x="136" y="152"/>
                    </a:lnTo>
                    <a:lnTo>
                      <a:pt x="130" y="124"/>
                    </a:lnTo>
                    <a:lnTo>
                      <a:pt x="120" y="96"/>
                    </a:lnTo>
                    <a:lnTo>
                      <a:pt x="110" y="70"/>
                    </a:lnTo>
                    <a:lnTo>
                      <a:pt x="100" y="48"/>
                    </a:lnTo>
                    <a:lnTo>
                      <a:pt x="82" y="12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6" y="64"/>
                    </a:lnTo>
                    <a:lnTo>
                      <a:pt x="76" y="114"/>
                    </a:lnTo>
                    <a:lnTo>
                      <a:pt x="74" y="138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66" y="174"/>
                    </a:lnTo>
                    <a:lnTo>
                      <a:pt x="66" y="174"/>
                    </a:lnTo>
                    <a:lnTo>
                      <a:pt x="40" y="164"/>
                    </a:lnTo>
                    <a:lnTo>
                      <a:pt x="18" y="156"/>
                    </a:lnTo>
                    <a:lnTo>
                      <a:pt x="0" y="152"/>
                    </a:lnTo>
                    <a:lnTo>
                      <a:pt x="0" y="152"/>
                    </a:lnTo>
                    <a:lnTo>
                      <a:pt x="4" y="156"/>
                    </a:lnTo>
                    <a:lnTo>
                      <a:pt x="8" y="164"/>
                    </a:lnTo>
                    <a:lnTo>
                      <a:pt x="10" y="178"/>
                    </a:lnTo>
                    <a:lnTo>
                      <a:pt x="14" y="198"/>
                    </a:lnTo>
                    <a:lnTo>
                      <a:pt x="16" y="226"/>
                    </a:lnTo>
                    <a:lnTo>
                      <a:pt x="16" y="262"/>
                    </a:lnTo>
                    <a:lnTo>
                      <a:pt x="12" y="310"/>
                    </a:lnTo>
                    <a:lnTo>
                      <a:pt x="12" y="310"/>
                    </a:lnTo>
                    <a:lnTo>
                      <a:pt x="12" y="322"/>
                    </a:lnTo>
                    <a:lnTo>
                      <a:pt x="12" y="322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1" name="Freeform 20"/>
              <p:cNvSpPr>
                <a:spLocks/>
              </p:cNvSpPr>
              <p:nvPr/>
            </p:nvSpPr>
            <p:spPr bwMode="auto">
              <a:xfrm>
                <a:off x="-2044700" y="2476500"/>
                <a:ext cx="114300" cy="368300"/>
              </a:xfrm>
              <a:custGeom>
                <a:avLst/>
                <a:gdLst>
                  <a:gd name="T0" fmla="*/ 34 w 72"/>
                  <a:gd name="T1" fmla="*/ 0 h 232"/>
                  <a:gd name="T2" fmla="*/ 34 w 72"/>
                  <a:gd name="T3" fmla="*/ 0 h 232"/>
                  <a:gd name="T4" fmla="*/ 36 w 72"/>
                  <a:gd name="T5" fmla="*/ 16 h 232"/>
                  <a:gd name="T6" fmla="*/ 40 w 72"/>
                  <a:gd name="T7" fmla="*/ 30 h 232"/>
                  <a:gd name="T8" fmla="*/ 42 w 72"/>
                  <a:gd name="T9" fmla="*/ 36 h 232"/>
                  <a:gd name="T10" fmla="*/ 46 w 72"/>
                  <a:gd name="T11" fmla="*/ 42 h 232"/>
                  <a:gd name="T12" fmla="*/ 46 w 72"/>
                  <a:gd name="T13" fmla="*/ 42 h 232"/>
                  <a:gd name="T14" fmla="*/ 60 w 72"/>
                  <a:gd name="T15" fmla="*/ 60 h 232"/>
                  <a:gd name="T16" fmla="*/ 66 w 72"/>
                  <a:gd name="T17" fmla="*/ 70 h 232"/>
                  <a:gd name="T18" fmla="*/ 70 w 72"/>
                  <a:gd name="T19" fmla="*/ 80 h 232"/>
                  <a:gd name="T20" fmla="*/ 72 w 72"/>
                  <a:gd name="T21" fmla="*/ 90 h 232"/>
                  <a:gd name="T22" fmla="*/ 72 w 72"/>
                  <a:gd name="T23" fmla="*/ 100 h 232"/>
                  <a:gd name="T24" fmla="*/ 70 w 72"/>
                  <a:gd name="T25" fmla="*/ 112 h 232"/>
                  <a:gd name="T26" fmla="*/ 66 w 72"/>
                  <a:gd name="T27" fmla="*/ 124 h 232"/>
                  <a:gd name="T28" fmla="*/ 66 w 72"/>
                  <a:gd name="T29" fmla="*/ 124 h 232"/>
                  <a:gd name="T30" fmla="*/ 62 w 72"/>
                  <a:gd name="T31" fmla="*/ 142 h 232"/>
                  <a:gd name="T32" fmla="*/ 60 w 72"/>
                  <a:gd name="T33" fmla="*/ 160 h 232"/>
                  <a:gd name="T34" fmla="*/ 60 w 72"/>
                  <a:gd name="T35" fmla="*/ 178 h 232"/>
                  <a:gd name="T36" fmla="*/ 62 w 72"/>
                  <a:gd name="T37" fmla="*/ 194 h 232"/>
                  <a:gd name="T38" fmla="*/ 66 w 72"/>
                  <a:gd name="T39" fmla="*/ 222 h 232"/>
                  <a:gd name="T40" fmla="*/ 70 w 72"/>
                  <a:gd name="T41" fmla="*/ 232 h 232"/>
                  <a:gd name="T42" fmla="*/ 70 w 72"/>
                  <a:gd name="T43" fmla="*/ 232 h 232"/>
                  <a:gd name="T44" fmla="*/ 60 w 72"/>
                  <a:gd name="T45" fmla="*/ 228 h 232"/>
                  <a:gd name="T46" fmla="*/ 38 w 72"/>
                  <a:gd name="T47" fmla="*/ 216 h 232"/>
                  <a:gd name="T48" fmla="*/ 26 w 72"/>
                  <a:gd name="T49" fmla="*/ 208 h 232"/>
                  <a:gd name="T50" fmla="*/ 14 w 72"/>
                  <a:gd name="T51" fmla="*/ 198 h 232"/>
                  <a:gd name="T52" fmla="*/ 6 w 72"/>
                  <a:gd name="T53" fmla="*/ 186 h 232"/>
                  <a:gd name="T54" fmla="*/ 4 w 72"/>
                  <a:gd name="T55" fmla="*/ 180 h 232"/>
                  <a:gd name="T56" fmla="*/ 2 w 72"/>
                  <a:gd name="T57" fmla="*/ 172 h 232"/>
                  <a:gd name="T58" fmla="*/ 2 w 72"/>
                  <a:gd name="T59" fmla="*/ 172 h 232"/>
                  <a:gd name="T60" fmla="*/ 0 w 72"/>
                  <a:gd name="T61" fmla="*/ 162 h 232"/>
                  <a:gd name="T62" fmla="*/ 0 w 72"/>
                  <a:gd name="T63" fmla="*/ 154 h 232"/>
                  <a:gd name="T64" fmla="*/ 4 w 72"/>
                  <a:gd name="T65" fmla="*/ 140 h 232"/>
                  <a:gd name="T66" fmla="*/ 10 w 72"/>
                  <a:gd name="T67" fmla="*/ 128 h 232"/>
                  <a:gd name="T68" fmla="*/ 16 w 72"/>
                  <a:gd name="T69" fmla="*/ 118 h 232"/>
                  <a:gd name="T70" fmla="*/ 24 w 72"/>
                  <a:gd name="T71" fmla="*/ 110 h 232"/>
                  <a:gd name="T72" fmla="*/ 28 w 72"/>
                  <a:gd name="T73" fmla="*/ 100 h 232"/>
                  <a:gd name="T74" fmla="*/ 30 w 72"/>
                  <a:gd name="T75" fmla="*/ 90 h 232"/>
                  <a:gd name="T76" fmla="*/ 28 w 72"/>
                  <a:gd name="T77" fmla="*/ 86 h 232"/>
                  <a:gd name="T78" fmla="*/ 26 w 72"/>
                  <a:gd name="T79" fmla="*/ 78 h 232"/>
                  <a:gd name="T80" fmla="*/ 26 w 72"/>
                  <a:gd name="T81" fmla="*/ 78 h 232"/>
                  <a:gd name="T82" fmla="*/ 22 w 72"/>
                  <a:gd name="T83" fmla="*/ 66 h 232"/>
                  <a:gd name="T84" fmla="*/ 20 w 72"/>
                  <a:gd name="T85" fmla="*/ 52 h 232"/>
                  <a:gd name="T86" fmla="*/ 20 w 72"/>
                  <a:gd name="T87" fmla="*/ 38 h 232"/>
                  <a:gd name="T88" fmla="*/ 24 w 72"/>
                  <a:gd name="T89" fmla="*/ 26 h 232"/>
                  <a:gd name="T90" fmla="*/ 30 w 72"/>
                  <a:gd name="T91" fmla="*/ 8 h 232"/>
                  <a:gd name="T92" fmla="*/ 34 w 72"/>
                  <a:gd name="T93" fmla="*/ 0 h 232"/>
                  <a:gd name="T94" fmla="*/ 34 w 72"/>
                  <a:gd name="T9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2" h="232">
                    <a:moveTo>
                      <a:pt x="34" y="0"/>
                    </a:moveTo>
                    <a:lnTo>
                      <a:pt x="34" y="0"/>
                    </a:lnTo>
                    <a:lnTo>
                      <a:pt x="36" y="16"/>
                    </a:lnTo>
                    <a:lnTo>
                      <a:pt x="40" y="30"/>
                    </a:lnTo>
                    <a:lnTo>
                      <a:pt x="42" y="36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60" y="60"/>
                    </a:lnTo>
                    <a:lnTo>
                      <a:pt x="66" y="70"/>
                    </a:lnTo>
                    <a:lnTo>
                      <a:pt x="70" y="80"/>
                    </a:lnTo>
                    <a:lnTo>
                      <a:pt x="72" y="90"/>
                    </a:lnTo>
                    <a:lnTo>
                      <a:pt x="72" y="100"/>
                    </a:lnTo>
                    <a:lnTo>
                      <a:pt x="70" y="112"/>
                    </a:lnTo>
                    <a:lnTo>
                      <a:pt x="66" y="124"/>
                    </a:lnTo>
                    <a:lnTo>
                      <a:pt x="66" y="124"/>
                    </a:lnTo>
                    <a:lnTo>
                      <a:pt x="62" y="142"/>
                    </a:lnTo>
                    <a:lnTo>
                      <a:pt x="60" y="160"/>
                    </a:lnTo>
                    <a:lnTo>
                      <a:pt x="60" y="178"/>
                    </a:lnTo>
                    <a:lnTo>
                      <a:pt x="62" y="194"/>
                    </a:lnTo>
                    <a:lnTo>
                      <a:pt x="66" y="222"/>
                    </a:lnTo>
                    <a:lnTo>
                      <a:pt x="70" y="232"/>
                    </a:lnTo>
                    <a:lnTo>
                      <a:pt x="70" y="232"/>
                    </a:lnTo>
                    <a:lnTo>
                      <a:pt x="60" y="228"/>
                    </a:lnTo>
                    <a:lnTo>
                      <a:pt x="38" y="216"/>
                    </a:lnTo>
                    <a:lnTo>
                      <a:pt x="26" y="208"/>
                    </a:lnTo>
                    <a:lnTo>
                      <a:pt x="14" y="198"/>
                    </a:lnTo>
                    <a:lnTo>
                      <a:pt x="6" y="186"/>
                    </a:lnTo>
                    <a:lnTo>
                      <a:pt x="4" y="180"/>
                    </a:lnTo>
                    <a:lnTo>
                      <a:pt x="2" y="172"/>
                    </a:lnTo>
                    <a:lnTo>
                      <a:pt x="2" y="172"/>
                    </a:lnTo>
                    <a:lnTo>
                      <a:pt x="0" y="162"/>
                    </a:lnTo>
                    <a:lnTo>
                      <a:pt x="0" y="154"/>
                    </a:lnTo>
                    <a:lnTo>
                      <a:pt x="4" y="140"/>
                    </a:lnTo>
                    <a:lnTo>
                      <a:pt x="10" y="128"/>
                    </a:lnTo>
                    <a:lnTo>
                      <a:pt x="16" y="118"/>
                    </a:lnTo>
                    <a:lnTo>
                      <a:pt x="24" y="110"/>
                    </a:lnTo>
                    <a:lnTo>
                      <a:pt x="28" y="100"/>
                    </a:lnTo>
                    <a:lnTo>
                      <a:pt x="30" y="90"/>
                    </a:lnTo>
                    <a:lnTo>
                      <a:pt x="28" y="86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2" y="66"/>
                    </a:lnTo>
                    <a:lnTo>
                      <a:pt x="20" y="52"/>
                    </a:lnTo>
                    <a:lnTo>
                      <a:pt x="20" y="38"/>
                    </a:lnTo>
                    <a:lnTo>
                      <a:pt x="24" y="26"/>
                    </a:lnTo>
                    <a:lnTo>
                      <a:pt x="30" y="8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2" name="Freeform 21"/>
              <p:cNvSpPr>
                <a:spLocks/>
              </p:cNvSpPr>
              <p:nvPr/>
            </p:nvSpPr>
            <p:spPr bwMode="auto">
              <a:xfrm>
                <a:off x="-2527300" y="3092450"/>
                <a:ext cx="241300" cy="219075"/>
              </a:xfrm>
              <a:custGeom>
                <a:avLst/>
                <a:gdLst>
                  <a:gd name="T0" fmla="*/ 0 w 152"/>
                  <a:gd name="T1" fmla="*/ 0 h 138"/>
                  <a:gd name="T2" fmla="*/ 0 w 152"/>
                  <a:gd name="T3" fmla="*/ 0 h 138"/>
                  <a:gd name="T4" fmla="*/ 10 w 152"/>
                  <a:gd name="T5" fmla="*/ 10 h 138"/>
                  <a:gd name="T6" fmla="*/ 20 w 152"/>
                  <a:gd name="T7" fmla="*/ 18 h 138"/>
                  <a:gd name="T8" fmla="*/ 26 w 152"/>
                  <a:gd name="T9" fmla="*/ 20 h 138"/>
                  <a:gd name="T10" fmla="*/ 34 w 152"/>
                  <a:gd name="T11" fmla="*/ 22 h 138"/>
                  <a:gd name="T12" fmla="*/ 34 w 152"/>
                  <a:gd name="T13" fmla="*/ 22 h 138"/>
                  <a:gd name="T14" fmla="*/ 52 w 152"/>
                  <a:gd name="T15" fmla="*/ 26 h 138"/>
                  <a:gd name="T16" fmla="*/ 62 w 152"/>
                  <a:gd name="T17" fmla="*/ 30 h 138"/>
                  <a:gd name="T18" fmla="*/ 70 w 152"/>
                  <a:gd name="T19" fmla="*/ 34 h 138"/>
                  <a:gd name="T20" fmla="*/ 76 w 152"/>
                  <a:gd name="T21" fmla="*/ 40 h 138"/>
                  <a:gd name="T22" fmla="*/ 82 w 152"/>
                  <a:gd name="T23" fmla="*/ 46 h 138"/>
                  <a:gd name="T24" fmla="*/ 88 w 152"/>
                  <a:gd name="T25" fmla="*/ 54 h 138"/>
                  <a:gd name="T26" fmla="*/ 92 w 152"/>
                  <a:gd name="T27" fmla="*/ 64 h 138"/>
                  <a:gd name="T28" fmla="*/ 92 w 152"/>
                  <a:gd name="T29" fmla="*/ 64 h 138"/>
                  <a:gd name="T30" fmla="*/ 98 w 152"/>
                  <a:gd name="T31" fmla="*/ 78 h 138"/>
                  <a:gd name="T32" fmla="*/ 108 w 152"/>
                  <a:gd name="T33" fmla="*/ 90 h 138"/>
                  <a:gd name="T34" fmla="*/ 118 w 152"/>
                  <a:gd name="T35" fmla="*/ 100 h 138"/>
                  <a:gd name="T36" fmla="*/ 126 w 152"/>
                  <a:gd name="T37" fmla="*/ 110 h 138"/>
                  <a:gd name="T38" fmla="*/ 144 w 152"/>
                  <a:gd name="T39" fmla="*/ 124 h 138"/>
                  <a:gd name="T40" fmla="*/ 152 w 152"/>
                  <a:gd name="T41" fmla="*/ 130 h 138"/>
                  <a:gd name="T42" fmla="*/ 152 w 152"/>
                  <a:gd name="T43" fmla="*/ 130 h 138"/>
                  <a:gd name="T44" fmla="*/ 142 w 152"/>
                  <a:gd name="T45" fmla="*/ 132 h 138"/>
                  <a:gd name="T46" fmla="*/ 122 w 152"/>
                  <a:gd name="T47" fmla="*/ 138 h 138"/>
                  <a:gd name="T48" fmla="*/ 110 w 152"/>
                  <a:gd name="T49" fmla="*/ 138 h 138"/>
                  <a:gd name="T50" fmla="*/ 98 w 152"/>
                  <a:gd name="T51" fmla="*/ 138 h 138"/>
                  <a:gd name="T52" fmla="*/ 86 w 152"/>
                  <a:gd name="T53" fmla="*/ 136 h 138"/>
                  <a:gd name="T54" fmla="*/ 76 w 152"/>
                  <a:gd name="T55" fmla="*/ 130 h 138"/>
                  <a:gd name="T56" fmla="*/ 76 w 152"/>
                  <a:gd name="T57" fmla="*/ 130 h 138"/>
                  <a:gd name="T58" fmla="*/ 66 w 152"/>
                  <a:gd name="T59" fmla="*/ 120 h 138"/>
                  <a:gd name="T60" fmla="*/ 60 w 152"/>
                  <a:gd name="T61" fmla="*/ 110 h 138"/>
                  <a:gd name="T62" fmla="*/ 56 w 152"/>
                  <a:gd name="T63" fmla="*/ 98 h 138"/>
                  <a:gd name="T64" fmla="*/ 56 w 152"/>
                  <a:gd name="T65" fmla="*/ 88 h 138"/>
                  <a:gd name="T66" fmla="*/ 56 w 152"/>
                  <a:gd name="T67" fmla="*/ 80 h 138"/>
                  <a:gd name="T68" fmla="*/ 54 w 152"/>
                  <a:gd name="T69" fmla="*/ 70 h 138"/>
                  <a:gd name="T70" fmla="*/ 50 w 152"/>
                  <a:gd name="T71" fmla="*/ 64 h 138"/>
                  <a:gd name="T72" fmla="*/ 40 w 152"/>
                  <a:gd name="T73" fmla="*/ 58 h 138"/>
                  <a:gd name="T74" fmla="*/ 40 w 152"/>
                  <a:gd name="T75" fmla="*/ 58 h 138"/>
                  <a:gd name="T76" fmla="*/ 30 w 152"/>
                  <a:gd name="T77" fmla="*/ 52 h 138"/>
                  <a:gd name="T78" fmla="*/ 20 w 152"/>
                  <a:gd name="T79" fmla="*/ 44 h 138"/>
                  <a:gd name="T80" fmla="*/ 14 w 152"/>
                  <a:gd name="T81" fmla="*/ 34 h 138"/>
                  <a:gd name="T82" fmla="*/ 8 w 152"/>
                  <a:gd name="T83" fmla="*/ 24 h 138"/>
                  <a:gd name="T84" fmla="*/ 2 w 152"/>
                  <a:gd name="T85" fmla="*/ 8 h 138"/>
                  <a:gd name="T86" fmla="*/ 0 w 152"/>
                  <a:gd name="T87" fmla="*/ 0 h 138"/>
                  <a:gd name="T88" fmla="*/ 0 w 152"/>
                  <a:gd name="T8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2" h="138">
                    <a:moveTo>
                      <a:pt x="0" y="0"/>
                    </a:moveTo>
                    <a:lnTo>
                      <a:pt x="0" y="0"/>
                    </a:lnTo>
                    <a:lnTo>
                      <a:pt x="10" y="10"/>
                    </a:lnTo>
                    <a:lnTo>
                      <a:pt x="20" y="18"/>
                    </a:lnTo>
                    <a:lnTo>
                      <a:pt x="26" y="20"/>
                    </a:lnTo>
                    <a:lnTo>
                      <a:pt x="34" y="22"/>
                    </a:lnTo>
                    <a:lnTo>
                      <a:pt x="34" y="22"/>
                    </a:lnTo>
                    <a:lnTo>
                      <a:pt x="52" y="26"/>
                    </a:lnTo>
                    <a:lnTo>
                      <a:pt x="62" y="30"/>
                    </a:lnTo>
                    <a:lnTo>
                      <a:pt x="70" y="34"/>
                    </a:lnTo>
                    <a:lnTo>
                      <a:pt x="76" y="40"/>
                    </a:lnTo>
                    <a:lnTo>
                      <a:pt x="82" y="46"/>
                    </a:lnTo>
                    <a:lnTo>
                      <a:pt x="88" y="54"/>
                    </a:lnTo>
                    <a:lnTo>
                      <a:pt x="92" y="64"/>
                    </a:lnTo>
                    <a:lnTo>
                      <a:pt x="92" y="64"/>
                    </a:lnTo>
                    <a:lnTo>
                      <a:pt x="98" y="78"/>
                    </a:lnTo>
                    <a:lnTo>
                      <a:pt x="108" y="90"/>
                    </a:lnTo>
                    <a:lnTo>
                      <a:pt x="118" y="100"/>
                    </a:lnTo>
                    <a:lnTo>
                      <a:pt x="126" y="110"/>
                    </a:lnTo>
                    <a:lnTo>
                      <a:pt x="14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42" y="132"/>
                    </a:lnTo>
                    <a:lnTo>
                      <a:pt x="122" y="138"/>
                    </a:lnTo>
                    <a:lnTo>
                      <a:pt x="110" y="138"/>
                    </a:lnTo>
                    <a:lnTo>
                      <a:pt x="98" y="138"/>
                    </a:lnTo>
                    <a:lnTo>
                      <a:pt x="86" y="136"/>
                    </a:lnTo>
                    <a:lnTo>
                      <a:pt x="76" y="130"/>
                    </a:lnTo>
                    <a:lnTo>
                      <a:pt x="76" y="130"/>
                    </a:lnTo>
                    <a:lnTo>
                      <a:pt x="66" y="120"/>
                    </a:lnTo>
                    <a:lnTo>
                      <a:pt x="60" y="110"/>
                    </a:lnTo>
                    <a:lnTo>
                      <a:pt x="56" y="98"/>
                    </a:lnTo>
                    <a:lnTo>
                      <a:pt x="56" y="88"/>
                    </a:lnTo>
                    <a:lnTo>
                      <a:pt x="56" y="80"/>
                    </a:lnTo>
                    <a:lnTo>
                      <a:pt x="54" y="70"/>
                    </a:lnTo>
                    <a:lnTo>
                      <a:pt x="50" y="64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30" y="52"/>
                    </a:lnTo>
                    <a:lnTo>
                      <a:pt x="20" y="44"/>
                    </a:lnTo>
                    <a:lnTo>
                      <a:pt x="14" y="34"/>
                    </a:lnTo>
                    <a:lnTo>
                      <a:pt x="8" y="24"/>
                    </a:lnTo>
                    <a:lnTo>
                      <a:pt x="2" y="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3" name="Freeform 22"/>
              <p:cNvSpPr>
                <a:spLocks/>
              </p:cNvSpPr>
              <p:nvPr/>
            </p:nvSpPr>
            <p:spPr bwMode="auto">
              <a:xfrm>
                <a:off x="-1308100" y="2911475"/>
                <a:ext cx="177800" cy="250825"/>
              </a:xfrm>
              <a:custGeom>
                <a:avLst/>
                <a:gdLst>
                  <a:gd name="T0" fmla="*/ 112 w 112"/>
                  <a:gd name="T1" fmla="*/ 0 h 158"/>
                  <a:gd name="T2" fmla="*/ 112 w 112"/>
                  <a:gd name="T3" fmla="*/ 0 h 158"/>
                  <a:gd name="T4" fmla="*/ 106 w 112"/>
                  <a:gd name="T5" fmla="*/ 12 h 158"/>
                  <a:gd name="T6" fmla="*/ 96 w 112"/>
                  <a:gd name="T7" fmla="*/ 20 h 158"/>
                  <a:gd name="T8" fmla="*/ 92 w 112"/>
                  <a:gd name="T9" fmla="*/ 24 h 158"/>
                  <a:gd name="T10" fmla="*/ 86 w 112"/>
                  <a:gd name="T11" fmla="*/ 28 h 158"/>
                  <a:gd name="T12" fmla="*/ 86 w 112"/>
                  <a:gd name="T13" fmla="*/ 28 h 158"/>
                  <a:gd name="T14" fmla="*/ 68 w 112"/>
                  <a:gd name="T15" fmla="*/ 36 h 158"/>
                  <a:gd name="T16" fmla="*/ 60 w 112"/>
                  <a:gd name="T17" fmla="*/ 42 h 158"/>
                  <a:gd name="T18" fmla="*/ 54 w 112"/>
                  <a:gd name="T19" fmla="*/ 46 h 158"/>
                  <a:gd name="T20" fmla="*/ 48 w 112"/>
                  <a:gd name="T21" fmla="*/ 54 h 158"/>
                  <a:gd name="T22" fmla="*/ 44 w 112"/>
                  <a:gd name="T23" fmla="*/ 62 h 158"/>
                  <a:gd name="T24" fmla="*/ 42 w 112"/>
                  <a:gd name="T25" fmla="*/ 70 h 158"/>
                  <a:gd name="T26" fmla="*/ 40 w 112"/>
                  <a:gd name="T27" fmla="*/ 82 h 158"/>
                  <a:gd name="T28" fmla="*/ 40 w 112"/>
                  <a:gd name="T29" fmla="*/ 82 h 158"/>
                  <a:gd name="T30" fmla="*/ 36 w 112"/>
                  <a:gd name="T31" fmla="*/ 96 h 158"/>
                  <a:gd name="T32" fmla="*/ 32 w 112"/>
                  <a:gd name="T33" fmla="*/ 108 h 158"/>
                  <a:gd name="T34" fmla="*/ 26 w 112"/>
                  <a:gd name="T35" fmla="*/ 122 h 158"/>
                  <a:gd name="T36" fmla="*/ 18 w 112"/>
                  <a:gd name="T37" fmla="*/ 134 h 158"/>
                  <a:gd name="T38" fmla="*/ 6 w 112"/>
                  <a:gd name="T39" fmla="*/ 150 h 158"/>
                  <a:gd name="T40" fmla="*/ 0 w 112"/>
                  <a:gd name="T41" fmla="*/ 156 h 158"/>
                  <a:gd name="T42" fmla="*/ 0 w 112"/>
                  <a:gd name="T43" fmla="*/ 156 h 158"/>
                  <a:gd name="T44" fmla="*/ 8 w 112"/>
                  <a:gd name="T45" fmla="*/ 158 h 158"/>
                  <a:gd name="T46" fmla="*/ 28 w 112"/>
                  <a:gd name="T47" fmla="*/ 158 h 158"/>
                  <a:gd name="T48" fmla="*/ 40 w 112"/>
                  <a:gd name="T49" fmla="*/ 156 h 158"/>
                  <a:gd name="T50" fmla="*/ 52 w 112"/>
                  <a:gd name="T51" fmla="*/ 152 h 158"/>
                  <a:gd name="T52" fmla="*/ 64 w 112"/>
                  <a:gd name="T53" fmla="*/ 148 h 158"/>
                  <a:gd name="T54" fmla="*/ 72 w 112"/>
                  <a:gd name="T55" fmla="*/ 140 h 158"/>
                  <a:gd name="T56" fmla="*/ 72 w 112"/>
                  <a:gd name="T57" fmla="*/ 140 h 158"/>
                  <a:gd name="T58" fmla="*/ 80 w 112"/>
                  <a:gd name="T59" fmla="*/ 128 h 158"/>
                  <a:gd name="T60" fmla="*/ 82 w 112"/>
                  <a:gd name="T61" fmla="*/ 116 h 158"/>
                  <a:gd name="T62" fmla="*/ 82 w 112"/>
                  <a:gd name="T63" fmla="*/ 106 h 158"/>
                  <a:gd name="T64" fmla="*/ 80 w 112"/>
                  <a:gd name="T65" fmla="*/ 96 h 158"/>
                  <a:gd name="T66" fmla="*/ 78 w 112"/>
                  <a:gd name="T67" fmla="*/ 86 h 158"/>
                  <a:gd name="T68" fmla="*/ 78 w 112"/>
                  <a:gd name="T69" fmla="*/ 78 h 158"/>
                  <a:gd name="T70" fmla="*/ 80 w 112"/>
                  <a:gd name="T71" fmla="*/ 70 h 158"/>
                  <a:gd name="T72" fmla="*/ 88 w 112"/>
                  <a:gd name="T73" fmla="*/ 64 h 158"/>
                  <a:gd name="T74" fmla="*/ 88 w 112"/>
                  <a:gd name="T75" fmla="*/ 64 h 158"/>
                  <a:gd name="T76" fmla="*/ 96 w 112"/>
                  <a:gd name="T77" fmla="*/ 54 h 158"/>
                  <a:gd name="T78" fmla="*/ 104 w 112"/>
                  <a:gd name="T79" fmla="*/ 44 h 158"/>
                  <a:gd name="T80" fmla="*/ 108 w 112"/>
                  <a:gd name="T81" fmla="*/ 34 h 158"/>
                  <a:gd name="T82" fmla="*/ 110 w 112"/>
                  <a:gd name="T83" fmla="*/ 24 h 158"/>
                  <a:gd name="T84" fmla="*/ 112 w 112"/>
                  <a:gd name="T85" fmla="*/ 6 h 158"/>
                  <a:gd name="T86" fmla="*/ 112 w 112"/>
                  <a:gd name="T87" fmla="*/ 0 h 158"/>
                  <a:gd name="T88" fmla="*/ 112 w 112"/>
                  <a:gd name="T8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2" h="158">
                    <a:moveTo>
                      <a:pt x="112" y="0"/>
                    </a:moveTo>
                    <a:lnTo>
                      <a:pt x="112" y="0"/>
                    </a:lnTo>
                    <a:lnTo>
                      <a:pt x="106" y="12"/>
                    </a:lnTo>
                    <a:lnTo>
                      <a:pt x="96" y="20"/>
                    </a:lnTo>
                    <a:lnTo>
                      <a:pt x="92" y="24"/>
                    </a:lnTo>
                    <a:lnTo>
                      <a:pt x="86" y="28"/>
                    </a:lnTo>
                    <a:lnTo>
                      <a:pt x="86" y="28"/>
                    </a:lnTo>
                    <a:lnTo>
                      <a:pt x="68" y="36"/>
                    </a:lnTo>
                    <a:lnTo>
                      <a:pt x="60" y="42"/>
                    </a:lnTo>
                    <a:lnTo>
                      <a:pt x="54" y="46"/>
                    </a:lnTo>
                    <a:lnTo>
                      <a:pt x="48" y="54"/>
                    </a:lnTo>
                    <a:lnTo>
                      <a:pt x="44" y="62"/>
                    </a:lnTo>
                    <a:lnTo>
                      <a:pt x="42" y="70"/>
                    </a:lnTo>
                    <a:lnTo>
                      <a:pt x="40" y="82"/>
                    </a:lnTo>
                    <a:lnTo>
                      <a:pt x="40" y="82"/>
                    </a:lnTo>
                    <a:lnTo>
                      <a:pt x="36" y="96"/>
                    </a:lnTo>
                    <a:lnTo>
                      <a:pt x="32" y="108"/>
                    </a:lnTo>
                    <a:lnTo>
                      <a:pt x="26" y="122"/>
                    </a:lnTo>
                    <a:lnTo>
                      <a:pt x="18" y="134"/>
                    </a:lnTo>
                    <a:lnTo>
                      <a:pt x="6" y="150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8" y="158"/>
                    </a:lnTo>
                    <a:lnTo>
                      <a:pt x="28" y="158"/>
                    </a:lnTo>
                    <a:lnTo>
                      <a:pt x="40" y="156"/>
                    </a:lnTo>
                    <a:lnTo>
                      <a:pt x="52" y="152"/>
                    </a:lnTo>
                    <a:lnTo>
                      <a:pt x="64" y="148"/>
                    </a:lnTo>
                    <a:lnTo>
                      <a:pt x="72" y="140"/>
                    </a:lnTo>
                    <a:lnTo>
                      <a:pt x="72" y="140"/>
                    </a:lnTo>
                    <a:lnTo>
                      <a:pt x="80" y="128"/>
                    </a:lnTo>
                    <a:lnTo>
                      <a:pt x="82" y="116"/>
                    </a:lnTo>
                    <a:lnTo>
                      <a:pt x="82" y="106"/>
                    </a:lnTo>
                    <a:lnTo>
                      <a:pt x="80" y="96"/>
                    </a:lnTo>
                    <a:lnTo>
                      <a:pt x="78" y="86"/>
                    </a:lnTo>
                    <a:lnTo>
                      <a:pt x="78" y="78"/>
                    </a:lnTo>
                    <a:lnTo>
                      <a:pt x="80" y="70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96" y="54"/>
                    </a:lnTo>
                    <a:lnTo>
                      <a:pt x="104" y="44"/>
                    </a:lnTo>
                    <a:lnTo>
                      <a:pt x="108" y="34"/>
                    </a:lnTo>
                    <a:lnTo>
                      <a:pt x="110" y="24"/>
                    </a:lnTo>
                    <a:lnTo>
                      <a:pt x="112" y="6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25" name="グループ化 424"/>
            <p:cNvGrpSpPr/>
            <p:nvPr/>
          </p:nvGrpSpPr>
          <p:grpSpPr>
            <a:xfrm>
              <a:off x="4189780" y="4768488"/>
              <a:ext cx="1562519" cy="1562519"/>
              <a:chOff x="2308268" y="2787288"/>
              <a:chExt cx="1562519" cy="1562519"/>
            </a:xfrm>
          </p:grpSpPr>
          <p:sp>
            <p:nvSpPr>
              <p:cNvPr id="426" name="ドーナツ 425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7" name="ドーナツ 426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34" name="グループ化 433"/>
          <p:cNvGrpSpPr/>
          <p:nvPr/>
        </p:nvGrpSpPr>
        <p:grpSpPr>
          <a:xfrm>
            <a:off x="4184075" y="840681"/>
            <a:ext cx="1562519" cy="1562519"/>
            <a:chOff x="4184075" y="840681"/>
            <a:chExt cx="1562519" cy="1562519"/>
          </a:xfrm>
        </p:grpSpPr>
        <p:grpSp>
          <p:nvGrpSpPr>
            <p:cNvPr id="435" name="グループ化 434"/>
            <p:cNvGrpSpPr/>
            <p:nvPr/>
          </p:nvGrpSpPr>
          <p:grpSpPr>
            <a:xfrm>
              <a:off x="4184075" y="840681"/>
              <a:ext cx="1562519" cy="1562519"/>
              <a:chOff x="2308268" y="2787288"/>
              <a:chExt cx="1562519" cy="1562519"/>
            </a:xfrm>
          </p:grpSpPr>
          <p:sp>
            <p:nvSpPr>
              <p:cNvPr id="449" name="ドーナツ 448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0" name="ドーナツ 449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6" name="グループ化 435"/>
            <p:cNvGrpSpPr/>
            <p:nvPr/>
          </p:nvGrpSpPr>
          <p:grpSpPr>
            <a:xfrm>
              <a:off x="4402206" y="1275898"/>
              <a:ext cx="1147863" cy="626280"/>
              <a:chOff x="5931970" y="900123"/>
              <a:chExt cx="1147863" cy="626280"/>
            </a:xfrm>
            <a:solidFill>
              <a:srgbClr val="FFC000"/>
            </a:solidFill>
          </p:grpSpPr>
          <p:sp>
            <p:nvSpPr>
              <p:cNvPr id="437" name="平行四辺形 436"/>
              <p:cNvSpPr/>
              <p:nvPr/>
            </p:nvSpPr>
            <p:spPr bwMode="auto">
              <a:xfrm flipH="1">
                <a:off x="6061849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平行四辺形 437"/>
              <p:cNvSpPr/>
              <p:nvPr/>
            </p:nvSpPr>
            <p:spPr bwMode="auto">
              <a:xfrm>
                <a:off x="5931970" y="936797"/>
                <a:ext cx="168107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平行四辺形 438"/>
              <p:cNvSpPr/>
              <p:nvPr/>
            </p:nvSpPr>
            <p:spPr bwMode="auto">
              <a:xfrm>
                <a:off x="6863548" y="936798"/>
                <a:ext cx="80025" cy="530906"/>
              </a:xfrm>
              <a:prstGeom prst="parallelogram">
                <a:avLst>
                  <a:gd name="adj" fmla="val 51016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正方形/長方形 439"/>
              <p:cNvSpPr/>
              <p:nvPr/>
            </p:nvSpPr>
            <p:spPr bwMode="auto">
              <a:xfrm>
                <a:off x="618367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正方形/長方形 440"/>
              <p:cNvSpPr/>
              <p:nvPr/>
            </p:nvSpPr>
            <p:spPr bwMode="auto">
              <a:xfrm>
                <a:off x="6686591" y="937348"/>
                <a:ext cx="144056" cy="52018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平行四辺形 441"/>
              <p:cNvSpPr/>
              <p:nvPr/>
            </p:nvSpPr>
            <p:spPr bwMode="auto">
              <a:xfrm flipH="1">
                <a:off x="6905344" y="936797"/>
                <a:ext cx="174489" cy="589606"/>
              </a:xfrm>
              <a:prstGeom prst="parallelogram">
                <a:avLst>
                  <a:gd name="adj" fmla="val 74742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正方形/長方形 442"/>
              <p:cNvSpPr/>
              <p:nvPr/>
            </p:nvSpPr>
            <p:spPr bwMode="auto">
              <a:xfrm>
                <a:off x="6110340" y="979941"/>
                <a:ext cx="795005" cy="225736"/>
              </a:xfrm>
              <a:prstGeom prst="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平行四辺形 443"/>
              <p:cNvSpPr/>
              <p:nvPr/>
            </p:nvSpPr>
            <p:spPr bwMode="auto">
              <a:xfrm>
                <a:off x="6124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平行四辺形 444"/>
              <p:cNvSpPr/>
              <p:nvPr/>
            </p:nvSpPr>
            <p:spPr bwMode="auto">
              <a:xfrm>
                <a:off x="6314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平行四辺形 445"/>
              <p:cNvSpPr/>
              <p:nvPr/>
            </p:nvSpPr>
            <p:spPr bwMode="auto">
              <a:xfrm>
                <a:off x="65052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平行四辺形 446"/>
              <p:cNvSpPr/>
              <p:nvPr/>
            </p:nvSpPr>
            <p:spPr bwMode="auto">
              <a:xfrm>
                <a:off x="6695787" y="979941"/>
                <a:ext cx="199923" cy="223784"/>
              </a:xfrm>
              <a:prstGeom prst="parallelogram">
                <a:avLst>
                  <a:gd name="adj" fmla="val 48904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角丸四角形 447"/>
              <p:cNvSpPr/>
              <p:nvPr/>
            </p:nvSpPr>
            <p:spPr bwMode="auto">
              <a:xfrm>
                <a:off x="6007326" y="900123"/>
                <a:ext cx="977181" cy="45719"/>
              </a:xfrm>
              <a:prstGeom prst="roundRec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1" name="グループ化 450"/>
          <p:cNvGrpSpPr/>
          <p:nvPr/>
        </p:nvGrpSpPr>
        <p:grpSpPr>
          <a:xfrm>
            <a:off x="2294435" y="2785469"/>
            <a:ext cx="1562519" cy="1562519"/>
            <a:chOff x="2294435" y="2785469"/>
            <a:chExt cx="1562519" cy="1562519"/>
          </a:xfrm>
        </p:grpSpPr>
        <p:grpSp>
          <p:nvGrpSpPr>
            <p:cNvPr id="452" name="グループ化 451"/>
            <p:cNvGrpSpPr/>
            <p:nvPr/>
          </p:nvGrpSpPr>
          <p:grpSpPr>
            <a:xfrm>
              <a:off x="2294435" y="2785469"/>
              <a:ext cx="1562519" cy="1562519"/>
              <a:chOff x="2308268" y="2787288"/>
              <a:chExt cx="1562519" cy="1562519"/>
            </a:xfrm>
          </p:grpSpPr>
          <p:sp>
            <p:nvSpPr>
              <p:cNvPr id="457" name="ドーナツ 456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8" name="ドーナツ 457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53" name="グループ化 452"/>
            <p:cNvGrpSpPr/>
            <p:nvPr/>
          </p:nvGrpSpPr>
          <p:grpSpPr>
            <a:xfrm>
              <a:off x="2552641" y="3470780"/>
              <a:ext cx="1058610" cy="191896"/>
              <a:chOff x="2409667" y="5551461"/>
              <a:chExt cx="1186628" cy="157986"/>
            </a:xfrm>
          </p:grpSpPr>
          <p:sp>
            <p:nvSpPr>
              <p:cNvPr id="454" name="角丸四角形 453"/>
              <p:cNvSpPr/>
              <p:nvPr/>
            </p:nvSpPr>
            <p:spPr bwMode="auto">
              <a:xfrm>
                <a:off x="2657436" y="5583378"/>
                <a:ext cx="938859" cy="884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片側の 2 つの角を丸めた四角形 454"/>
              <p:cNvSpPr/>
              <p:nvPr/>
            </p:nvSpPr>
            <p:spPr bwMode="auto">
              <a:xfrm rot="16200000">
                <a:off x="2531867" y="5455941"/>
                <a:ext cx="104622" cy="349021"/>
              </a:xfrm>
              <a:prstGeom prst="round2SameRect">
                <a:avLst>
                  <a:gd name="adj1" fmla="val 31892"/>
                  <a:gd name="adj2" fmla="val 0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片側の 2 つの角を丸めた四角形 455"/>
              <p:cNvSpPr/>
              <p:nvPr/>
            </p:nvSpPr>
            <p:spPr bwMode="auto">
              <a:xfrm rot="16200000">
                <a:off x="2671959" y="5603510"/>
                <a:ext cx="157986" cy="53888"/>
              </a:xfrm>
              <a:prstGeom prst="round2SameRect">
                <a:avLst>
                  <a:gd name="adj1" fmla="val 31892"/>
                  <a:gd name="adj2" fmla="val 0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9" name="グループ化 458"/>
          <p:cNvGrpSpPr/>
          <p:nvPr/>
        </p:nvGrpSpPr>
        <p:grpSpPr>
          <a:xfrm>
            <a:off x="2286441" y="4706650"/>
            <a:ext cx="1562519" cy="1562519"/>
            <a:chOff x="2286441" y="4706650"/>
            <a:chExt cx="1562519" cy="1562519"/>
          </a:xfrm>
        </p:grpSpPr>
        <p:grpSp>
          <p:nvGrpSpPr>
            <p:cNvPr id="460" name="グループ化 459"/>
            <p:cNvGrpSpPr/>
            <p:nvPr/>
          </p:nvGrpSpPr>
          <p:grpSpPr>
            <a:xfrm>
              <a:off x="2286441" y="4706650"/>
              <a:ext cx="1562519" cy="1562519"/>
              <a:chOff x="2308268" y="2787288"/>
              <a:chExt cx="1562519" cy="1562519"/>
            </a:xfrm>
          </p:grpSpPr>
          <p:sp>
            <p:nvSpPr>
              <p:cNvPr id="500" name="ドーナツ 499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1" name="ドーナツ 500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61" name="Group 607"/>
            <p:cNvGrpSpPr>
              <a:grpSpLocks/>
            </p:cNvGrpSpPr>
            <p:nvPr/>
          </p:nvGrpSpPr>
          <p:grpSpPr bwMode="auto">
            <a:xfrm>
              <a:off x="2490300" y="5055102"/>
              <a:ext cx="1154012" cy="723858"/>
              <a:chOff x="262" y="754"/>
              <a:chExt cx="998" cy="626"/>
            </a:xfrm>
          </p:grpSpPr>
          <p:sp>
            <p:nvSpPr>
              <p:cNvPr id="462" name="Rectangle 427"/>
              <p:cNvSpPr>
                <a:spLocks noChangeArrowheads="1"/>
              </p:cNvSpPr>
              <p:nvPr/>
            </p:nvSpPr>
            <p:spPr bwMode="auto">
              <a:xfrm rot="-900000">
                <a:off x="322" y="1185"/>
                <a:ext cx="177" cy="4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" name="Freeform 428"/>
              <p:cNvSpPr>
                <a:spLocks/>
              </p:cNvSpPr>
              <p:nvPr/>
            </p:nvSpPr>
            <p:spPr bwMode="auto">
              <a:xfrm>
                <a:off x="321" y="1077"/>
                <a:ext cx="249" cy="147"/>
              </a:xfrm>
              <a:custGeom>
                <a:avLst/>
                <a:gdLst>
                  <a:gd name="T0" fmla="*/ 0 w 771"/>
                  <a:gd name="T1" fmla="*/ 0 h 454"/>
                  <a:gd name="T2" fmla="*/ 182 w 771"/>
                  <a:gd name="T3" fmla="*/ 0 h 454"/>
                  <a:gd name="T4" fmla="*/ 182 w 771"/>
                  <a:gd name="T5" fmla="*/ 227 h 454"/>
                  <a:gd name="T6" fmla="*/ 726 w 771"/>
                  <a:gd name="T7" fmla="*/ 91 h 454"/>
                  <a:gd name="T8" fmla="*/ 771 w 771"/>
                  <a:gd name="T9" fmla="*/ 227 h 454"/>
                  <a:gd name="T10" fmla="*/ 0 w 771"/>
                  <a:gd name="T11" fmla="*/ 454 h 454"/>
                  <a:gd name="T12" fmla="*/ 0 w 771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1" h="454">
                    <a:moveTo>
                      <a:pt x="0" y="0"/>
                    </a:moveTo>
                    <a:lnTo>
                      <a:pt x="182" y="0"/>
                    </a:lnTo>
                    <a:lnTo>
                      <a:pt x="182" y="227"/>
                    </a:lnTo>
                    <a:lnTo>
                      <a:pt x="726" y="91"/>
                    </a:lnTo>
                    <a:lnTo>
                      <a:pt x="771" y="227"/>
                    </a:lnTo>
                    <a:lnTo>
                      <a:pt x="0" y="4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4" name="Rectangle 429"/>
              <p:cNvSpPr>
                <a:spLocks noChangeArrowheads="1"/>
              </p:cNvSpPr>
              <p:nvPr/>
            </p:nvSpPr>
            <p:spPr bwMode="auto">
              <a:xfrm rot="-900000">
                <a:off x="407" y="1153"/>
                <a:ext cx="191" cy="5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5" name="Rectangle 430"/>
              <p:cNvSpPr>
                <a:spLocks noChangeArrowheads="1"/>
              </p:cNvSpPr>
              <p:nvPr/>
            </p:nvSpPr>
            <p:spPr bwMode="auto">
              <a:xfrm rot="-900000">
                <a:off x="321" y="1268"/>
                <a:ext cx="88" cy="4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6" name="Rectangle 431"/>
              <p:cNvSpPr>
                <a:spLocks noChangeArrowheads="1"/>
              </p:cNvSpPr>
              <p:nvPr/>
            </p:nvSpPr>
            <p:spPr bwMode="auto">
              <a:xfrm rot="1577542">
                <a:off x="871" y="994"/>
                <a:ext cx="6" cy="14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7" name="Rectangle 432"/>
              <p:cNvSpPr>
                <a:spLocks noChangeArrowheads="1"/>
              </p:cNvSpPr>
              <p:nvPr/>
            </p:nvSpPr>
            <p:spPr bwMode="auto">
              <a:xfrm rot="329517">
                <a:off x="860" y="995"/>
                <a:ext cx="6" cy="147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8" name="Rectangle 433"/>
              <p:cNvSpPr>
                <a:spLocks noChangeArrowheads="1"/>
              </p:cNvSpPr>
              <p:nvPr/>
            </p:nvSpPr>
            <p:spPr bwMode="auto">
              <a:xfrm rot="-900000">
                <a:off x="362" y="1244"/>
                <a:ext cx="132" cy="5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9" name="Rectangle 455"/>
              <p:cNvSpPr>
                <a:spLocks noChangeArrowheads="1"/>
              </p:cNvSpPr>
              <p:nvPr/>
            </p:nvSpPr>
            <p:spPr bwMode="auto">
              <a:xfrm>
                <a:off x="512" y="1121"/>
                <a:ext cx="675" cy="7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0" name="AutoShape 456"/>
              <p:cNvSpPr>
                <a:spLocks noChangeArrowheads="1"/>
              </p:cNvSpPr>
              <p:nvPr/>
            </p:nvSpPr>
            <p:spPr bwMode="auto">
              <a:xfrm flipV="1">
                <a:off x="512" y="974"/>
                <a:ext cx="234" cy="147"/>
              </a:xfrm>
              <a:custGeom>
                <a:avLst/>
                <a:gdLst>
                  <a:gd name="G0" fmla="+- 2647 0 0"/>
                  <a:gd name="G1" fmla="+- 21600 0 2647"/>
                  <a:gd name="G2" fmla="*/ 2647 1 2"/>
                  <a:gd name="G3" fmla="+- 21600 0 G2"/>
                  <a:gd name="G4" fmla="+/ 2647 21600 2"/>
                  <a:gd name="G5" fmla="+/ G1 0 2"/>
                  <a:gd name="G6" fmla="*/ 21600 21600 2647"/>
                  <a:gd name="G7" fmla="*/ G6 1 2"/>
                  <a:gd name="G8" fmla="+- 21600 0 G7"/>
                  <a:gd name="G9" fmla="*/ 21600 1 2"/>
                  <a:gd name="G10" fmla="+- 2647 0 G9"/>
                  <a:gd name="G11" fmla="?: G10 G8 0"/>
                  <a:gd name="G12" fmla="?: G10 G7 21600"/>
                  <a:gd name="T0" fmla="*/ 20276 w 21600"/>
                  <a:gd name="T1" fmla="*/ 10800 h 21600"/>
                  <a:gd name="T2" fmla="*/ 10800 w 21600"/>
                  <a:gd name="T3" fmla="*/ 21600 h 21600"/>
                  <a:gd name="T4" fmla="*/ 1324 w 21600"/>
                  <a:gd name="T5" fmla="*/ 10800 h 21600"/>
                  <a:gd name="T6" fmla="*/ 10800 w 21600"/>
                  <a:gd name="T7" fmla="*/ 0 h 21600"/>
                  <a:gd name="T8" fmla="*/ 3124 w 21600"/>
                  <a:gd name="T9" fmla="*/ 3124 h 21600"/>
                  <a:gd name="T10" fmla="*/ 18476 w 21600"/>
                  <a:gd name="T11" fmla="*/ 184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647" y="21600"/>
                    </a:lnTo>
                    <a:lnTo>
                      <a:pt x="189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1" name="Freeform 457"/>
              <p:cNvSpPr>
                <a:spLocks/>
              </p:cNvSpPr>
              <p:nvPr/>
            </p:nvSpPr>
            <p:spPr bwMode="auto">
              <a:xfrm>
                <a:off x="746" y="930"/>
                <a:ext cx="104" cy="191"/>
              </a:xfrm>
              <a:custGeom>
                <a:avLst/>
                <a:gdLst>
                  <a:gd name="T0" fmla="*/ 8 w 320"/>
                  <a:gd name="T1" fmla="*/ 590 h 590"/>
                  <a:gd name="T2" fmla="*/ 0 w 320"/>
                  <a:gd name="T3" fmla="*/ 0 h 590"/>
                  <a:gd name="T4" fmla="*/ 189 w 320"/>
                  <a:gd name="T5" fmla="*/ 0 h 590"/>
                  <a:gd name="T6" fmla="*/ 320 w 320"/>
                  <a:gd name="T7" fmla="*/ 227 h 590"/>
                  <a:gd name="T8" fmla="*/ 320 w 320"/>
                  <a:gd name="T9" fmla="*/ 590 h 590"/>
                  <a:gd name="T10" fmla="*/ 8 w 320"/>
                  <a:gd name="T11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0" h="590">
                    <a:moveTo>
                      <a:pt x="8" y="590"/>
                    </a:moveTo>
                    <a:lnTo>
                      <a:pt x="0" y="0"/>
                    </a:lnTo>
                    <a:lnTo>
                      <a:pt x="189" y="0"/>
                    </a:lnTo>
                    <a:lnTo>
                      <a:pt x="320" y="227"/>
                    </a:lnTo>
                    <a:lnTo>
                      <a:pt x="320" y="590"/>
                    </a:lnTo>
                    <a:lnTo>
                      <a:pt x="8" y="59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2" name="Freeform 458"/>
              <p:cNvSpPr>
                <a:spLocks/>
              </p:cNvSpPr>
              <p:nvPr/>
            </p:nvSpPr>
            <p:spPr bwMode="auto">
              <a:xfrm>
                <a:off x="568" y="827"/>
                <a:ext cx="61" cy="147"/>
              </a:xfrm>
              <a:custGeom>
                <a:avLst/>
                <a:gdLst>
                  <a:gd name="T0" fmla="*/ 227 w 227"/>
                  <a:gd name="T1" fmla="*/ 545 h 545"/>
                  <a:gd name="T2" fmla="*/ 227 w 227"/>
                  <a:gd name="T3" fmla="*/ 46 h 545"/>
                  <a:gd name="T4" fmla="*/ 181 w 227"/>
                  <a:gd name="T5" fmla="*/ 0 h 545"/>
                  <a:gd name="T6" fmla="*/ 0 w 227"/>
                  <a:gd name="T7" fmla="*/ 0 h 545"/>
                  <a:gd name="T8" fmla="*/ 0 w 227"/>
                  <a:gd name="T9" fmla="*/ 91 h 545"/>
                  <a:gd name="T10" fmla="*/ 136 w 227"/>
                  <a:gd name="T11" fmla="*/ 91 h 545"/>
                  <a:gd name="T12" fmla="*/ 136 w 227"/>
                  <a:gd name="T13" fmla="*/ 545 h 545"/>
                  <a:gd name="T14" fmla="*/ 227 w 227"/>
                  <a:gd name="T15" fmla="*/ 545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545">
                    <a:moveTo>
                      <a:pt x="227" y="545"/>
                    </a:moveTo>
                    <a:lnTo>
                      <a:pt x="227" y="46"/>
                    </a:lnTo>
                    <a:lnTo>
                      <a:pt x="181" y="0"/>
                    </a:lnTo>
                    <a:lnTo>
                      <a:pt x="0" y="0"/>
                    </a:lnTo>
                    <a:lnTo>
                      <a:pt x="0" y="91"/>
                    </a:lnTo>
                    <a:lnTo>
                      <a:pt x="136" y="91"/>
                    </a:lnTo>
                    <a:lnTo>
                      <a:pt x="136" y="545"/>
                    </a:lnTo>
                    <a:lnTo>
                      <a:pt x="227" y="545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3" name="Freeform 459"/>
              <p:cNvSpPr>
                <a:spLocks/>
              </p:cNvSpPr>
              <p:nvPr/>
            </p:nvSpPr>
            <p:spPr bwMode="auto">
              <a:xfrm>
                <a:off x="937" y="827"/>
                <a:ext cx="147" cy="206"/>
              </a:xfrm>
              <a:custGeom>
                <a:avLst/>
                <a:gdLst>
                  <a:gd name="T0" fmla="*/ 454 w 454"/>
                  <a:gd name="T1" fmla="*/ 0 h 635"/>
                  <a:gd name="T2" fmla="*/ 454 w 454"/>
                  <a:gd name="T3" fmla="*/ 454 h 635"/>
                  <a:gd name="T4" fmla="*/ 350 w 454"/>
                  <a:gd name="T5" fmla="*/ 635 h 635"/>
                  <a:gd name="T6" fmla="*/ 0 w 454"/>
                  <a:gd name="T7" fmla="*/ 635 h 635"/>
                  <a:gd name="T8" fmla="*/ 46 w 454"/>
                  <a:gd name="T9" fmla="*/ 544 h 635"/>
                  <a:gd name="T10" fmla="*/ 272 w 454"/>
                  <a:gd name="T11" fmla="*/ 544 h 635"/>
                  <a:gd name="T12" fmla="*/ 363 w 454"/>
                  <a:gd name="T13" fmla="*/ 408 h 635"/>
                  <a:gd name="T14" fmla="*/ 363 w 454"/>
                  <a:gd name="T15" fmla="*/ 0 h 635"/>
                  <a:gd name="T16" fmla="*/ 454 w 454"/>
                  <a:gd name="T17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35">
                    <a:moveTo>
                      <a:pt x="454" y="0"/>
                    </a:moveTo>
                    <a:lnTo>
                      <a:pt x="454" y="454"/>
                    </a:lnTo>
                    <a:lnTo>
                      <a:pt x="350" y="635"/>
                    </a:lnTo>
                    <a:lnTo>
                      <a:pt x="0" y="635"/>
                    </a:lnTo>
                    <a:lnTo>
                      <a:pt x="46" y="544"/>
                    </a:lnTo>
                    <a:lnTo>
                      <a:pt x="272" y="544"/>
                    </a:lnTo>
                    <a:lnTo>
                      <a:pt x="363" y="408"/>
                    </a:lnTo>
                    <a:lnTo>
                      <a:pt x="363" y="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4" name="Freeform 460"/>
              <p:cNvSpPr>
                <a:spLocks/>
              </p:cNvSpPr>
              <p:nvPr/>
            </p:nvSpPr>
            <p:spPr bwMode="auto">
              <a:xfrm>
                <a:off x="262" y="1047"/>
                <a:ext cx="81" cy="333"/>
              </a:xfrm>
              <a:custGeom>
                <a:avLst/>
                <a:gdLst>
                  <a:gd name="T0" fmla="*/ 249 w 249"/>
                  <a:gd name="T1" fmla="*/ 0 h 1028"/>
                  <a:gd name="T2" fmla="*/ 249 w 249"/>
                  <a:gd name="T3" fmla="*/ 817 h 1028"/>
                  <a:gd name="T4" fmla="*/ 35 w 249"/>
                  <a:gd name="T5" fmla="*/ 1028 h 1028"/>
                  <a:gd name="T6" fmla="*/ 0 w 249"/>
                  <a:gd name="T7" fmla="*/ 984 h 1028"/>
                  <a:gd name="T8" fmla="*/ 157 w 249"/>
                  <a:gd name="T9" fmla="*/ 443 h 1028"/>
                  <a:gd name="T10" fmla="*/ 67 w 249"/>
                  <a:gd name="T11" fmla="*/ 0 h 1028"/>
                  <a:gd name="T12" fmla="*/ 249 w 249"/>
                  <a:gd name="T13" fmla="*/ 0 h 1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1028">
                    <a:moveTo>
                      <a:pt x="249" y="0"/>
                    </a:moveTo>
                    <a:lnTo>
                      <a:pt x="249" y="817"/>
                    </a:lnTo>
                    <a:lnTo>
                      <a:pt x="35" y="1028"/>
                    </a:lnTo>
                    <a:lnTo>
                      <a:pt x="0" y="984"/>
                    </a:lnTo>
                    <a:cubicBezTo>
                      <a:pt x="20" y="887"/>
                      <a:pt x="149" y="784"/>
                      <a:pt x="157" y="443"/>
                    </a:cubicBezTo>
                    <a:cubicBezTo>
                      <a:pt x="165" y="102"/>
                      <a:pt x="52" y="74"/>
                      <a:pt x="67" y="0"/>
                    </a:cubicBezTo>
                    <a:lnTo>
                      <a:pt x="249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5" name="Oval 461"/>
              <p:cNvSpPr>
                <a:spLocks noChangeArrowheads="1"/>
              </p:cNvSpPr>
              <p:nvPr/>
            </p:nvSpPr>
            <p:spPr bwMode="auto">
              <a:xfrm rot="1577542">
                <a:off x="894" y="981"/>
                <a:ext cx="29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6" name="Oval 462"/>
              <p:cNvSpPr>
                <a:spLocks noChangeArrowheads="1"/>
              </p:cNvSpPr>
              <p:nvPr/>
            </p:nvSpPr>
            <p:spPr bwMode="auto">
              <a:xfrm rot="329517">
                <a:off x="855" y="974"/>
                <a:ext cx="30" cy="30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7" name="Freeform 463"/>
              <p:cNvSpPr>
                <a:spLocks/>
              </p:cNvSpPr>
              <p:nvPr/>
            </p:nvSpPr>
            <p:spPr bwMode="auto">
              <a:xfrm>
                <a:off x="937" y="974"/>
                <a:ext cx="250" cy="147"/>
              </a:xfrm>
              <a:custGeom>
                <a:avLst/>
                <a:gdLst>
                  <a:gd name="T0" fmla="*/ 771 w 771"/>
                  <a:gd name="T1" fmla="*/ 453 h 453"/>
                  <a:gd name="T2" fmla="*/ 227 w 771"/>
                  <a:gd name="T3" fmla="*/ 453 h 453"/>
                  <a:gd name="T4" fmla="*/ 0 w 771"/>
                  <a:gd name="T5" fmla="*/ 453 h 453"/>
                  <a:gd name="T6" fmla="*/ 121 w 771"/>
                  <a:gd name="T7" fmla="*/ 0 h 453"/>
                  <a:gd name="T8" fmla="*/ 635 w 771"/>
                  <a:gd name="T9" fmla="*/ 0 h 453"/>
                  <a:gd name="T10" fmla="*/ 771 w 771"/>
                  <a:gd name="T11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1" h="453">
                    <a:moveTo>
                      <a:pt x="771" y="453"/>
                    </a:moveTo>
                    <a:lnTo>
                      <a:pt x="227" y="453"/>
                    </a:lnTo>
                    <a:lnTo>
                      <a:pt x="0" y="453"/>
                    </a:lnTo>
                    <a:lnTo>
                      <a:pt x="121" y="0"/>
                    </a:lnTo>
                    <a:lnTo>
                      <a:pt x="635" y="0"/>
                    </a:lnTo>
                    <a:lnTo>
                      <a:pt x="771" y="453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8" name="Freeform 464"/>
              <p:cNvSpPr>
                <a:spLocks/>
              </p:cNvSpPr>
              <p:nvPr/>
            </p:nvSpPr>
            <p:spPr bwMode="auto">
              <a:xfrm>
                <a:off x="732" y="754"/>
                <a:ext cx="455" cy="367"/>
              </a:xfrm>
              <a:custGeom>
                <a:avLst/>
                <a:gdLst>
                  <a:gd name="T0" fmla="*/ 0 w 1406"/>
                  <a:gd name="T1" fmla="*/ 1134 h 1134"/>
                  <a:gd name="T2" fmla="*/ 182 w 1406"/>
                  <a:gd name="T3" fmla="*/ 0 h 1134"/>
                  <a:gd name="T4" fmla="*/ 1225 w 1406"/>
                  <a:gd name="T5" fmla="*/ 0 h 1134"/>
                  <a:gd name="T6" fmla="*/ 1406 w 1406"/>
                  <a:gd name="T7" fmla="*/ 1134 h 1134"/>
                  <a:gd name="T8" fmla="*/ 1316 w 1406"/>
                  <a:gd name="T9" fmla="*/ 1134 h 1134"/>
                  <a:gd name="T10" fmla="*/ 1134 w 1406"/>
                  <a:gd name="T11" fmla="*/ 91 h 1134"/>
                  <a:gd name="T12" fmla="*/ 272 w 1406"/>
                  <a:gd name="T13" fmla="*/ 91 h 1134"/>
                  <a:gd name="T14" fmla="*/ 91 w 1406"/>
                  <a:gd name="T15" fmla="*/ 1134 h 1134"/>
                  <a:gd name="T16" fmla="*/ 0 w 1406"/>
                  <a:gd name="T17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6" h="1134">
                    <a:moveTo>
                      <a:pt x="0" y="1134"/>
                    </a:moveTo>
                    <a:lnTo>
                      <a:pt x="182" y="0"/>
                    </a:lnTo>
                    <a:lnTo>
                      <a:pt x="1225" y="0"/>
                    </a:lnTo>
                    <a:lnTo>
                      <a:pt x="1406" y="1134"/>
                    </a:lnTo>
                    <a:lnTo>
                      <a:pt x="1316" y="1134"/>
                    </a:lnTo>
                    <a:lnTo>
                      <a:pt x="1134" y="91"/>
                    </a:lnTo>
                    <a:lnTo>
                      <a:pt x="272" y="91"/>
                    </a:lnTo>
                    <a:lnTo>
                      <a:pt x="91" y="1134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" name="AutoShape 586"/>
              <p:cNvSpPr>
                <a:spLocks noChangeArrowheads="1"/>
              </p:cNvSpPr>
              <p:nvPr/>
            </p:nvSpPr>
            <p:spPr bwMode="auto">
              <a:xfrm>
                <a:off x="453" y="1165"/>
                <a:ext cx="807" cy="205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0" name="AutoShape 587"/>
              <p:cNvSpPr>
                <a:spLocks noChangeArrowheads="1"/>
              </p:cNvSpPr>
              <p:nvPr/>
            </p:nvSpPr>
            <p:spPr bwMode="auto">
              <a:xfrm>
                <a:off x="467" y="1180"/>
                <a:ext cx="778" cy="17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1" name="Oval 588"/>
              <p:cNvSpPr>
                <a:spLocks noChangeArrowheads="1"/>
              </p:cNvSpPr>
              <p:nvPr/>
            </p:nvSpPr>
            <p:spPr bwMode="auto">
              <a:xfrm>
                <a:off x="497" y="1209"/>
                <a:ext cx="117" cy="117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2" name="Oval 589"/>
              <p:cNvSpPr>
                <a:spLocks noChangeArrowheads="1"/>
              </p:cNvSpPr>
              <p:nvPr/>
            </p:nvSpPr>
            <p:spPr bwMode="auto">
              <a:xfrm>
                <a:off x="1099" y="1209"/>
                <a:ext cx="117" cy="117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3" name="Oval 590"/>
              <p:cNvSpPr>
                <a:spLocks noChangeArrowheads="1"/>
              </p:cNvSpPr>
              <p:nvPr/>
            </p:nvSpPr>
            <p:spPr bwMode="auto">
              <a:xfrm>
                <a:off x="600" y="1282"/>
                <a:ext cx="73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4" name="Oval 591"/>
              <p:cNvSpPr>
                <a:spLocks noChangeArrowheads="1"/>
              </p:cNvSpPr>
              <p:nvPr/>
            </p:nvSpPr>
            <p:spPr bwMode="auto">
              <a:xfrm>
                <a:off x="614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5" name="Oval 592"/>
              <p:cNvSpPr>
                <a:spLocks noChangeArrowheads="1"/>
              </p:cNvSpPr>
              <p:nvPr/>
            </p:nvSpPr>
            <p:spPr bwMode="auto">
              <a:xfrm>
                <a:off x="673" y="1282"/>
                <a:ext cx="73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6" name="Oval 593"/>
              <p:cNvSpPr>
                <a:spLocks noChangeArrowheads="1"/>
              </p:cNvSpPr>
              <p:nvPr/>
            </p:nvSpPr>
            <p:spPr bwMode="auto">
              <a:xfrm>
                <a:off x="688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7" name="Oval 594"/>
              <p:cNvSpPr>
                <a:spLocks noChangeArrowheads="1"/>
              </p:cNvSpPr>
              <p:nvPr/>
            </p:nvSpPr>
            <p:spPr bwMode="auto">
              <a:xfrm>
                <a:off x="746" y="1282"/>
                <a:ext cx="74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8" name="Oval 595"/>
              <p:cNvSpPr>
                <a:spLocks noChangeArrowheads="1"/>
              </p:cNvSpPr>
              <p:nvPr/>
            </p:nvSpPr>
            <p:spPr bwMode="auto">
              <a:xfrm>
                <a:off x="761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9" name="Oval 596"/>
              <p:cNvSpPr>
                <a:spLocks noChangeArrowheads="1"/>
              </p:cNvSpPr>
              <p:nvPr/>
            </p:nvSpPr>
            <p:spPr bwMode="auto">
              <a:xfrm>
                <a:off x="820" y="1282"/>
                <a:ext cx="73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0" name="Oval 597"/>
              <p:cNvSpPr>
                <a:spLocks noChangeArrowheads="1"/>
              </p:cNvSpPr>
              <p:nvPr/>
            </p:nvSpPr>
            <p:spPr bwMode="auto">
              <a:xfrm>
                <a:off x="834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" name="Oval 598"/>
              <p:cNvSpPr>
                <a:spLocks noChangeArrowheads="1"/>
              </p:cNvSpPr>
              <p:nvPr/>
            </p:nvSpPr>
            <p:spPr bwMode="auto">
              <a:xfrm>
                <a:off x="893" y="1282"/>
                <a:ext cx="73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" name="Oval 599"/>
              <p:cNvSpPr>
                <a:spLocks noChangeArrowheads="1"/>
              </p:cNvSpPr>
              <p:nvPr/>
            </p:nvSpPr>
            <p:spPr bwMode="auto">
              <a:xfrm>
                <a:off x="908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3" name="Oval 600"/>
              <p:cNvSpPr>
                <a:spLocks noChangeArrowheads="1"/>
              </p:cNvSpPr>
              <p:nvPr/>
            </p:nvSpPr>
            <p:spPr bwMode="auto">
              <a:xfrm>
                <a:off x="966" y="1282"/>
                <a:ext cx="74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4" name="Oval 601"/>
              <p:cNvSpPr>
                <a:spLocks noChangeArrowheads="1"/>
              </p:cNvSpPr>
              <p:nvPr/>
            </p:nvSpPr>
            <p:spPr bwMode="auto">
              <a:xfrm>
                <a:off x="981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5" name="Oval 602"/>
              <p:cNvSpPr>
                <a:spLocks noChangeArrowheads="1"/>
              </p:cNvSpPr>
              <p:nvPr/>
            </p:nvSpPr>
            <p:spPr bwMode="auto">
              <a:xfrm>
                <a:off x="1040" y="1282"/>
                <a:ext cx="73" cy="74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6" name="Oval 603"/>
              <p:cNvSpPr>
                <a:spLocks noChangeArrowheads="1"/>
              </p:cNvSpPr>
              <p:nvPr/>
            </p:nvSpPr>
            <p:spPr bwMode="auto">
              <a:xfrm>
                <a:off x="1055" y="1297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7" name="Oval 604"/>
              <p:cNvSpPr>
                <a:spLocks noChangeArrowheads="1"/>
              </p:cNvSpPr>
              <p:nvPr/>
            </p:nvSpPr>
            <p:spPr bwMode="auto">
              <a:xfrm>
                <a:off x="820" y="1180"/>
                <a:ext cx="73" cy="73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8" name="Oval 605"/>
              <p:cNvSpPr>
                <a:spLocks noChangeArrowheads="1"/>
              </p:cNvSpPr>
              <p:nvPr/>
            </p:nvSpPr>
            <p:spPr bwMode="auto">
              <a:xfrm>
                <a:off x="834" y="1194"/>
                <a:ext cx="44" cy="4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9" name="AutoShape 606"/>
              <p:cNvSpPr>
                <a:spLocks noChangeArrowheads="1"/>
              </p:cNvSpPr>
              <p:nvPr/>
            </p:nvSpPr>
            <p:spPr bwMode="auto">
              <a:xfrm>
                <a:off x="526" y="1238"/>
                <a:ext cx="661" cy="5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02" name="グループ化 501"/>
          <p:cNvGrpSpPr/>
          <p:nvPr/>
        </p:nvGrpSpPr>
        <p:grpSpPr>
          <a:xfrm>
            <a:off x="422081" y="4706650"/>
            <a:ext cx="1562519" cy="1562519"/>
            <a:chOff x="422081" y="4706650"/>
            <a:chExt cx="1562519" cy="1562519"/>
          </a:xfrm>
        </p:grpSpPr>
        <p:grpSp>
          <p:nvGrpSpPr>
            <p:cNvPr id="503" name="グループ化 502"/>
            <p:cNvGrpSpPr/>
            <p:nvPr/>
          </p:nvGrpSpPr>
          <p:grpSpPr>
            <a:xfrm>
              <a:off x="422081" y="4706650"/>
              <a:ext cx="1562519" cy="1562519"/>
              <a:chOff x="2308268" y="2787288"/>
              <a:chExt cx="1562519" cy="1562519"/>
            </a:xfrm>
          </p:grpSpPr>
          <p:sp>
            <p:nvSpPr>
              <p:cNvPr id="562" name="ドーナツ 561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3" name="ドーナツ 562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04" name="Group 959"/>
            <p:cNvGrpSpPr>
              <a:grpSpLocks/>
            </p:cNvGrpSpPr>
            <p:nvPr/>
          </p:nvGrpSpPr>
          <p:grpSpPr bwMode="auto">
            <a:xfrm>
              <a:off x="578544" y="5187409"/>
              <a:ext cx="1154012" cy="618632"/>
              <a:chOff x="1007" y="1525"/>
              <a:chExt cx="4880" cy="2617"/>
            </a:xfrm>
          </p:grpSpPr>
          <p:sp>
            <p:nvSpPr>
              <p:cNvPr id="505" name="AutoShape 960"/>
              <p:cNvSpPr>
                <a:spLocks noChangeArrowheads="1"/>
              </p:cNvSpPr>
              <p:nvPr/>
            </p:nvSpPr>
            <p:spPr bwMode="auto">
              <a:xfrm>
                <a:off x="2122" y="1706"/>
                <a:ext cx="499" cy="409"/>
              </a:xfrm>
              <a:custGeom>
                <a:avLst/>
                <a:gdLst>
                  <a:gd name="G0" fmla="+- 9289 0 0"/>
                  <a:gd name="G1" fmla="+- -11679240 0 0"/>
                  <a:gd name="G2" fmla="+- 0 0 -11679240"/>
                  <a:gd name="T0" fmla="*/ 0 256 1"/>
                  <a:gd name="T1" fmla="*/ 180 256 1"/>
                  <a:gd name="G3" fmla="+- -11679240 T0 T1"/>
                  <a:gd name="T2" fmla="*/ 0 256 1"/>
                  <a:gd name="T3" fmla="*/ 90 256 1"/>
                  <a:gd name="G4" fmla="+- -11679240 T2 T3"/>
                  <a:gd name="G5" fmla="*/ G4 2 1"/>
                  <a:gd name="T4" fmla="*/ 90 256 1"/>
                  <a:gd name="T5" fmla="*/ 0 256 1"/>
                  <a:gd name="G6" fmla="+- -11679240 T4 T5"/>
                  <a:gd name="G7" fmla="*/ G6 2 1"/>
                  <a:gd name="G8" fmla="abs -1167924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89"/>
                  <a:gd name="G18" fmla="*/ 9289 1 2"/>
                  <a:gd name="G19" fmla="+- G18 5400 0"/>
                  <a:gd name="G20" fmla="cos G19 -11679240"/>
                  <a:gd name="G21" fmla="sin G19 -11679240"/>
                  <a:gd name="G22" fmla="+- G20 10800 0"/>
                  <a:gd name="G23" fmla="+- G21 10800 0"/>
                  <a:gd name="G24" fmla="+- 10800 0 G20"/>
                  <a:gd name="G25" fmla="+- 9289 10800 0"/>
                  <a:gd name="G26" fmla="?: G9 G17 G25"/>
                  <a:gd name="G27" fmla="?: G9 0 21600"/>
                  <a:gd name="G28" fmla="cos 10800 -11679240"/>
                  <a:gd name="G29" fmla="sin 10800 -11679240"/>
                  <a:gd name="G30" fmla="sin 9289 -1167924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679240 G34 0"/>
                  <a:gd name="G36" fmla="?: G6 G35 G31"/>
                  <a:gd name="G37" fmla="+- 21600 0 G36"/>
                  <a:gd name="G38" fmla="?: G4 0 G33"/>
                  <a:gd name="G39" fmla="?: -1167924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59 w 21600"/>
                  <a:gd name="T15" fmla="*/ 10486 h 21600"/>
                  <a:gd name="T16" fmla="*/ 10800 w 21600"/>
                  <a:gd name="T17" fmla="*/ 1511 h 21600"/>
                  <a:gd name="T18" fmla="*/ 20841 w 21600"/>
                  <a:gd name="T19" fmla="*/ 1048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15" y="10510"/>
                    </a:moveTo>
                    <a:cubicBezTo>
                      <a:pt x="1672" y="5495"/>
                      <a:pt x="5782" y="1511"/>
                      <a:pt x="10800" y="1511"/>
                    </a:cubicBezTo>
                    <a:cubicBezTo>
                      <a:pt x="15817" y="1511"/>
                      <a:pt x="19927" y="5495"/>
                      <a:pt x="20084" y="10510"/>
                    </a:cubicBezTo>
                    <a:lnTo>
                      <a:pt x="21594" y="10462"/>
                    </a:lnTo>
                    <a:cubicBezTo>
                      <a:pt x="21412" y="4632"/>
                      <a:pt x="16633" y="0"/>
                      <a:pt x="10799" y="0"/>
                    </a:cubicBezTo>
                    <a:cubicBezTo>
                      <a:pt x="4966" y="0"/>
                      <a:pt x="187" y="4632"/>
                      <a:pt x="5" y="10462"/>
                    </a:cubicBez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06" name="Group 961"/>
              <p:cNvGrpSpPr>
                <a:grpSpLocks/>
              </p:cNvGrpSpPr>
              <p:nvPr/>
            </p:nvGrpSpPr>
            <p:grpSpPr bwMode="auto">
              <a:xfrm rot="78424600">
                <a:off x="1665" y="1598"/>
                <a:ext cx="137" cy="1453"/>
                <a:chOff x="2666" y="3022"/>
                <a:chExt cx="137" cy="952"/>
              </a:xfrm>
            </p:grpSpPr>
            <p:sp>
              <p:nvSpPr>
                <p:cNvPr id="560" name="AutoShape 962"/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" name="AutoShape 963"/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7" name="Freeform 964"/>
              <p:cNvSpPr>
                <a:spLocks/>
              </p:cNvSpPr>
              <p:nvPr/>
            </p:nvSpPr>
            <p:spPr bwMode="auto">
              <a:xfrm rot="-900000">
                <a:off x="1154" y="1525"/>
                <a:ext cx="2964" cy="1160"/>
              </a:xfrm>
              <a:custGeom>
                <a:avLst/>
                <a:gdLst>
                  <a:gd name="T0" fmla="*/ 2964 w 2964"/>
                  <a:gd name="T1" fmla="*/ 695 h 1160"/>
                  <a:gd name="T2" fmla="*/ 2420 w 2964"/>
                  <a:gd name="T3" fmla="*/ 196 h 1160"/>
                  <a:gd name="T4" fmla="*/ 1966 w 2964"/>
                  <a:gd name="T5" fmla="*/ 15 h 1160"/>
                  <a:gd name="T6" fmla="*/ 1513 w 2964"/>
                  <a:gd name="T7" fmla="*/ 151 h 1160"/>
                  <a:gd name="T8" fmla="*/ 61 w 2964"/>
                  <a:gd name="T9" fmla="*/ 922 h 1160"/>
                  <a:gd name="T10" fmla="*/ 9 w 2964"/>
                  <a:gd name="T11" fmla="*/ 989 h 1160"/>
                  <a:gd name="T12" fmla="*/ 16 w 2964"/>
                  <a:gd name="T13" fmla="*/ 1104 h 1160"/>
                  <a:gd name="T14" fmla="*/ 105 w 2964"/>
                  <a:gd name="T15" fmla="*/ 1160 h 1160"/>
                  <a:gd name="T16" fmla="*/ 197 w 2964"/>
                  <a:gd name="T17" fmla="*/ 1149 h 1160"/>
                  <a:gd name="T18" fmla="*/ 1626 w 2964"/>
                  <a:gd name="T19" fmla="*/ 524 h 1160"/>
                  <a:gd name="T20" fmla="*/ 1951 w 2964"/>
                  <a:gd name="T21" fmla="*/ 418 h 1160"/>
                  <a:gd name="T22" fmla="*/ 2214 w 2964"/>
                  <a:gd name="T23" fmla="*/ 581 h 1160"/>
                  <a:gd name="T24" fmla="*/ 2828 w 2964"/>
                  <a:gd name="T25" fmla="*/ 1149 h 1160"/>
                  <a:gd name="T26" fmla="*/ 2964 w 2964"/>
                  <a:gd name="T27" fmla="*/ 695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64" h="1160">
                    <a:moveTo>
                      <a:pt x="2964" y="695"/>
                    </a:moveTo>
                    <a:lnTo>
                      <a:pt x="2420" y="196"/>
                    </a:lnTo>
                    <a:cubicBezTo>
                      <a:pt x="2254" y="83"/>
                      <a:pt x="2111" y="16"/>
                      <a:pt x="1966" y="15"/>
                    </a:cubicBezTo>
                    <a:cubicBezTo>
                      <a:pt x="1821" y="14"/>
                      <a:pt x="1831" y="0"/>
                      <a:pt x="1513" y="151"/>
                    </a:cubicBezTo>
                    <a:lnTo>
                      <a:pt x="61" y="922"/>
                    </a:lnTo>
                    <a:lnTo>
                      <a:pt x="9" y="989"/>
                    </a:lnTo>
                    <a:cubicBezTo>
                      <a:pt x="2" y="1019"/>
                      <a:pt x="0" y="1076"/>
                      <a:pt x="16" y="1104"/>
                    </a:cubicBezTo>
                    <a:cubicBezTo>
                      <a:pt x="28" y="1125"/>
                      <a:pt x="75" y="1153"/>
                      <a:pt x="105" y="1160"/>
                    </a:cubicBezTo>
                    <a:lnTo>
                      <a:pt x="197" y="1149"/>
                    </a:lnTo>
                    <a:lnTo>
                      <a:pt x="1626" y="524"/>
                    </a:lnTo>
                    <a:cubicBezTo>
                      <a:pt x="1918" y="402"/>
                      <a:pt x="1890" y="416"/>
                      <a:pt x="1951" y="418"/>
                    </a:cubicBezTo>
                    <a:cubicBezTo>
                      <a:pt x="2012" y="420"/>
                      <a:pt x="2068" y="459"/>
                      <a:pt x="2214" y="581"/>
                    </a:cubicBezTo>
                    <a:lnTo>
                      <a:pt x="2828" y="1149"/>
                    </a:lnTo>
                    <a:lnTo>
                      <a:pt x="2964" y="695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8" name="Freeform 965"/>
              <p:cNvSpPr>
                <a:spLocks/>
              </p:cNvSpPr>
              <p:nvPr/>
            </p:nvSpPr>
            <p:spPr bwMode="auto">
              <a:xfrm>
                <a:off x="1018" y="2705"/>
                <a:ext cx="1485" cy="1254"/>
              </a:xfrm>
              <a:custGeom>
                <a:avLst/>
                <a:gdLst>
                  <a:gd name="T0" fmla="*/ 64 w 1712"/>
                  <a:gd name="T1" fmla="*/ 0 h 1481"/>
                  <a:gd name="T2" fmla="*/ 563 w 1712"/>
                  <a:gd name="T3" fmla="*/ 137 h 1481"/>
                  <a:gd name="T4" fmla="*/ 1697 w 1712"/>
                  <a:gd name="T5" fmla="*/ 1361 h 1481"/>
                  <a:gd name="T6" fmla="*/ 1711 w 1712"/>
                  <a:gd name="T7" fmla="*/ 1409 h 1481"/>
                  <a:gd name="T8" fmla="*/ 1700 w 1712"/>
                  <a:gd name="T9" fmla="*/ 1459 h 1481"/>
                  <a:gd name="T10" fmla="*/ 1651 w 1712"/>
                  <a:gd name="T11" fmla="*/ 1481 h 1481"/>
                  <a:gd name="T12" fmla="*/ 1594 w 1712"/>
                  <a:gd name="T13" fmla="*/ 1475 h 1481"/>
                  <a:gd name="T14" fmla="*/ 19 w 1712"/>
                  <a:gd name="T15" fmla="*/ 137 h 1481"/>
                  <a:gd name="T16" fmla="*/ 4 w 1712"/>
                  <a:gd name="T17" fmla="*/ 89 h 1481"/>
                  <a:gd name="T18" fmla="*/ 4 w 1712"/>
                  <a:gd name="T19" fmla="*/ 44 h 1481"/>
                  <a:gd name="T20" fmla="*/ 31 w 1712"/>
                  <a:gd name="T21" fmla="*/ 14 h 1481"/>
                  <a:gd name="T22" fmla="*/ 64 w 1712"/>
                  <a:gd name="T23" fmla="*/ 0 h 1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12" h="1481">
                    <a:moveTo>
                      <a:pt x="64" y="0"/>
                    </a:moveTo>
                    <a:lnTo>
                      <a:pt x="563" y="137"/>
                    </a:lnTo>
                    <a:lnTo>
                      <a:pt x="1697" y="1361"/>
                    </a:lnTo>
                    <a:lnTo>
                      <a:pt x="1711" y="1409"/>
                    </a:lnTo>
                    <a:cubicBezTo>
                      <a:pt x="1712" y="1425"/>
                      <a:pt x="1710" y="1447"/>
                      <a:pt x="1700" y="1459"/>
                    </a:cubicBezTo>
                    <a:cubicBezTo>
                      <a:pt x="1690" y="1471"/>
                      <a:pt x="1669" y="1478"/>
                      <a:pt x="1651" y="1481"/>
                    </a:cubicBezTo>
                    <a:lnTo>
                      <a:pt x="1594" y="1475"/>
                    </a:lnTo>
                    <a:lnTo>
                      <a:pt x="19" y="137"/>
                    </a:lnTo>
                    <a:lnTo>
                      <a:pt x="4" y="89"/>
                    </a:lnTo>
                    <a:cubicBezTo>
                      <a:pt x="2" y="74"/>
                      <a:pt x="0" y="56"/>
                      <a:pt x="4" y="44"/>
                    </a:cubicBezTo>
                    <a:cubicBezTo>
                      <a:pt x="8" y="32"/>
                      <a:pt x="21" y="21"/>
                      <a:pt x="31" y="14"/>
                    </a:cubicBez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509" name="Group 966"/>
              <p:cNvGrpSpPr>
                <a:grpSpLocks/>
              </p:cNvGrpSpPr>
              <p:nvPr/>
            </p:nvGrpSpPr>
            <p:grpSpPr bwMode="auto">
              <a:xfrm>
                <a:off x="3467" y="1707"/>
                <a:ext cx="182" cy="182"/>
                <a:chOff x="3438" y="1933"/>
                <a:chExt cx="182" cy="182"/>
              </a:xfrm>
            </p:grpSpPr>
            <p:sp>
              <p:nvSpPr>
                <p:cNvPr id="558" name="Oval 967"/>
                <p:cNvSpPr>
                  <a:spLocks noChangeArrowheads="1"/>
                </p:cNvSpPr>
                <p:nvPr/>
              </p:nvSpPr>
              <p:spPr bwMode="auto">
                <a:xfrm>
                  <a:off x="3438" y="1933"/>
                  <a:ext cx="182" cy="182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" name="Oval 968"/>
                <p:cNvSpPr>
                  <a:spLocks noChangeArrowheads="1"/>
                </p:cNvSpPr>
                <p:nvPr/>
              </p:nvSpPr>
              <p:spPr bwMode="auto">
                <a:xfrm>
                  <a:off x="3461" y="1956"/>
                  <a:ext cx="136" cy="13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0" name="Group 969"/>
              <p:cNvGrpSpPr>
                <a:grpSpLocks/>
              </p:cNvGrpSpPr>
              <p:nvPr/>
            </p:nvGrpSpPr>
            <p:grpSpPr bwMode="auto">
              <a:xfrm rot="-1800000">
                <a:off x="3713" y="1715"/>
                <a:ext cx="137" cy="952"/>
                <a:chOff x="2666" y="3022"/>
                <a:chExt cx="137" cy="952"/>
              </a:xfrm>
            </p:grpSpPr>
            <p:sp>
              <p:nvSpPr>
                <p:cNvPr id="556" name="AutoShape 970"/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7" name="AutoShape 971"/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11" name="AutoShape 972"/>
              <p:cNvSpPr>
                <a:spLocks noChangeArrowheads="1"/>
              </p:cNvSpPr>
              <p:nvPr/>
            </p:nvSpPr>
            <p:spPr bwMode="auto">
              <a:xfrm>
                <a:off x="5161" y="2387"/>
                <a:ext cx="544" cy="227"/>
              </a:xfrm>
              <a:prstGeom prst="roundRect">
                <a:avLst>
                  <a:gd name="adj" fmla="val 20264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2" name="Rectangle 973"/>
              <p:cNvSpPr>
                <a:spLocks noChangeArrowheads="1"/>
              </p:cNvSpPr>
              <p:nvPr/>
            </p:nvSpPr>
            <p:spPr bwMode="auto">
              <a:xfrm>
                <a:off x="4299" y="3339"/>
                <a:ext cx="1043" cy="2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" name="AutoShape 974"/>
              <p:cNvSpPr>
                <a:spLocks noChangeArrowheads="1"/>
              </p:cNvSpPr>
              <p:nvPr/>
            </p:nvSpPr>
            <p:spPr bwMode="auto">
              <a:xfrm>
                <a:off x="3760" y="3444"/>
                <a:ext cx="2127" cy="541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4" name="AutoShape 975"/>
              <p:cNvSpPr>
                <a:spLocks noChangeArrowheads="1"/>
              </p:cNvSpPr>
              <p:nvPr/>
            </p:nvSpPr>
            <p:spPr bwMode="auto">
              <a:xfrm>
                <a:off x="3796" y="3484"/>
                <a:ext cx="2051" cy="46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" name="Oval 976"/>
              <p:cNvSpPr>
                <a:spLocks noChangeArrowheads="1"/>
              </p:cNvSpPr>
              <p:nvPr/>
            </p:nvSpPr>
            <p:spPr bwMode="auto">
              <a:xfrm>
                <a:off x="3876" y="3560"/>
                <a:ext cx="308" cy="3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" name="Oval 977"/>
              <p:cNvSpPr>
                <a:spLocks noChangeArrowheads="1"/>
              </p:cNvSpPr>
              <p:nvPr/>
            </p:nvSpPr>
            <p:spPr bwMode="auto">
              <a:xfrm>
                <a:off x="5463" y="3560"/>
                <a:ext cx="308" cy="3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" name="Oval 978"/>
              <p:cNvSpPr>
                <a:spLocks noChangeArrowheads="1"/>
              </p:cNvSpPr>
              <p:nvPr/>
            </p:nvSpPr>
            <p:spPr bwMode="auto">
              <a:xfrm>
                <a:off x="4147" y="3753"/>
                <a:ext cx="193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8" name="Oval 979"/>
              <p:cNvSpPr>
                <a:spLocks noChangeArrowheads="1"/>
              </p:cNvSpPr>
              <p:nvPr/>
            </p:nvSpPr>
            <p:spPr bwMode="auto">
              <a:xfrm>
                <a:off x="4184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9" name="Oval 980"/>
              <p:cNvSpPr>
                <a:spLocks noChangeArrowheads="1"/>
              </p:cNvSpPr>
              <p:nvPr/>
            </p:nvSpPr>
            <p:spPr bwMode="auto">
              <a:xfrm>
                <a:off x="4340" y="3753"/>
                <a:ext cx="192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0" name="Oval 981"/>
              <p:cNvSpPr>
                <a:spLocks noChangeArrowheads="1"/>
              </p:cNvSpPr>
              <p:nvPr/>
            </p:nvSpPr>
            <p:spPr bwMode="auto">
              <a:xfrm>
                <a:off x="4379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" name="Oval 982"/>
              <p:cNvSpPr>
                <a:spLocks noChangeArrowheads="1"/>
              </p:cNvSpPr>
              <p:nvPr/>
            </p:nvSpPr>
            <p:spPr bwMode="auto">
              <a:xfrm>
                <a:off x="4532" y="3753"/>
                <a:ext cx="195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" name="Oval 983"/>
              <p:cNvSpPr>
                <a:spLocks noChangeArrowheads="1"/>
              </p:cNvSpPr>
              <p:nvPr/>
            </p:nvSpPr>
            <p:spPr bwMode="auto">
              <a:xfrm>
                <a:off x="4572" y="3792"/>
                <a:ext cx="115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" name="Oval 984"/>
              <p:cNvSpPr>
                <a:spLocks noChangeArrowheads="1"/>
              </p:cNvSpPr>
              <p:nvPr/>
            </p:nvSpPr>
            <p:spPr bwMode="auto">
              <a:xfrm>
                <a:off x="4727" y="3753"/>
                <a:ext cx="192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4" name="Oval 985"/>
              <p:cNvSpPr>
                <a:spLocks noChangeArrowheads="1"/>
              </p:cNvSpPr>
              <p:nvPr/>
            </p:nvSpPr>
            <p:spPr bwMode="auto">
              <a:xfrm>
                <a:off x="4764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5" name="Oval 986"/>
              <p:cNvSpPr>
                <a:spLocks noChangeArrowheads="1"/>
              </p:cNvSpPr>
              <p:nvPr/>
            </p:nvSpPr>
            <p:spPr bwMode="auto">
              <a:xfrm>
                <a:off x="4919" y="3753"/>
                <a:ext cx="193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6" name="Oval 987"/>
              <p:cNvSpPr>
                <a:spLocks noChangeArrowheads="1"/>
              </p:cNvSpPr>
              <p:nvPr/>
            </p:nvSpPr>
            <p:spPr bwMode="auto">
              <a:xfrm>
                <a:off x="4959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7" name="Oval 988"/>
              <p:cNvSpPr>
                <a:spLocks noChangeArrowheads="1"/>
              </p:cNvSpPr>
              <p:nvPr/>
            </p:nvSpPr>
            <p:spPr bwMode="auto">
              <a:xfrm>
                <a:off x="5112" y="3753"/>
                <a:ext cx="195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8" name="Oval 989"/>
              <p:cNvSpPr>
                <a:spLocks noChangeArrowheads="1"/>
              </p:cNvSpPr>
              <p:nvPr/>
            </p:nvSpPr>
            <p:spPr bwMode="auto">
              <a:xfrm>
                <a:off x="5151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9" name="Oval 990"/>
              <p:cNvSpPr>
                <a:spLocks noChangeArrowheads="1"/>
              </p:cNvSpPr>
              <p:nvPr/>
            </p:nvSpPr>
            <p:spPr bwMode="auto">
              <a:xfrm>
                <a:off x="5307" y="3753"/>
                <a:ext cx="192" cy="195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0" name="Oval 991"/>
              <p:cNvSpPr>
                <a:spLocks noChangeArrowheads="1"/>
              </p:cNvSpPr>
              <p:nvPr/>
            </p:nvSpPr>
            <p:spPr bwMode="auto">
              <a:xfrm>
                <a:off x="5347" y="3792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1" name="Oval 992"/>
              <p:cNvSpPr>
                <a:spLocks noChangeArrowheads="1"/>
              </p:cNvSpPr>
              <p:nvPr/>
            </p:nvSpPr>
            <p:spPr bwMode="auto">
              <a:xfrm>
                <a:off x="4727" y="3484"/>
                <a:ext cx="192" cy="19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2" name="Oval 993"/>
              <p:cNvSpPr>
                <a:spLocks noChangeArrowheads="1"/>
              </p:cNvSpPr>
              <p:nvPr/>
            </p:nvSpPr>
            <p:spPr bwMode="auto">
              <a:xfrm>
                <a:off x="4764" y="3521"/>
                <a:ext cx="116" cy="116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3" name="AutoShape 994"/>
              <p:cNvSpPr>
                <a:spLocks noChangeArrowheads="1"/>
              </p:cNvSpPr>
              <p:nvPr/>
            </p:nvSpPr>
            <p:spPr bwMode="auto">
              <a:xfrm>
                <a:off x="3952" y="3637"/>
                <a:ext cx="1743" cy="155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4" name="Rectangle 995"/>
              <p:cNvSpPr>
                <a:spLocks noChangeArrowheads="1"/>
              </p:cNvSpPr>
              <p:nvPr/>
            </p:nvSpPr>
            <p:spPr bwMode="auto">
              <a:xfrm>
                <a:off x="3800" y="3249"/>
                <a:ext cx="2041" cy="1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5" name="Rectangle 996"/>
              <p:cNvSpPr>
                <a:spLocks noChangeArrowheads="1"/>
              </p:cNvSpPr>
              <p:nvPr/>
            </p:nvSpPr>
            <p:spPr bwMode="auto">
              <a:xfrm>
                <a:off x="4980" y="2523"/>
                <a:ext cx="861" cy="86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6" name="Freeform 997"/>
              <p:cNvSpPr>
                <a:spLocks/>
              </p:cNvSpPr>
              <p:nvPr/>
            </p:nvSpPr>
            <p:spPr bwMode="auto">
              <a:xfrm>
                <a:off x="3800" y="1752"/>
                <a:ext cx="1225" cy="1497"/>
              </a:xfrm>
              <a:custGeom>
                <a:avLst/>
                <a:gdLst>
                  <a:gd name="T0" fmla="*/ 1225 w 1225"/>
                  <a:gd name="T1" fmla="*/ 1497 h 1497"/>
                  <a:gd name="T2" fmla="*/ 1225 w 1225"/>
                  <a:gd name="T3" fmla="*/ 0 h 1497"/>
                  <a:gd name="T4" fmla="*/ 272 w 1225"/>
                  <a:gd name="T5" fmla="*/ 0 h 1497"/>
                  <a:gd name="T6" fmla="*/ 0 w 1225"/>
                  <a:gd name="T7" fmla="*/ 952 h 1497"/>
                  <a:gd name="T8" fmla="*/ 0 w 1225"/>
                  <a:gd name="T9" fmla="*/ 1497 h 1497"/>
                  <a:gd name="T10" fmla="*/ 1225 w 1225"/>
                  <a:gd name="T11" fmla="*/ 1497 h 1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25" h="1497">
                    <a:moveTo>
                      <a:pt x="1225" y="1497"/>
                    </a:moveTo>
                    <a:lnTo>
                      <a:pt x="1225" y="0"/>
                    </a:lnTo>
                    <a:lnTo>
                      <a:pt x="272" y="0"/>
                    </a:lnTo>
                    <a:lnTo>
                      <a:pt x="0" y="952"/>
                    </a:lnTo>
                    <a:lnTo>
                      <a:pt x="0" y="1497"/>
                    </a:lnTo>
                    <a:lnTo>
                      <a:pt x="1225" y="1497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7" name="Freeform 998"/>
              <p:cNvSpPr>
                <a:spLocks/>
              </p:cNvSpPr>
              <p:nvPr/>
            </p:nvSpPr>
            <p:spPr bwMode="auto">
              <a:xfrm>
                <a:off x="3800" y="1752"/>
                <a:ext cx="318" cy="952"/>
              </a:xfrm>
              <a:custGeom>
                <a:avLst/>
                <a:gdLst>
                  <a:gd name="T0" fmla="*/ 318 w 318"/>
                  <a:gd name="T1" fmla="*/ 0 h 952"/>
                  <a:gd name="T2" fmla="*/ 272 w 318"/>
                  <a:gd name="T3" fmla="*/ 0 h 952"/>
                  <a:gd name="T4" fmla="*/ 0 w 318"/>
                  <a:gd name="T5" fmla="*/ 952 h 952"/>
                  <a:gd name="T6" fmla="*/ 91 w 318"/>
                  <a:gd name="T7" fmla="*/ 952 h 952"/>
                  <a:gd name="T8" fmla="*/ 318 w 318"/>
                  <a:gd name="T9" fmla="*/ 0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8" h="952">
                    <a:moveTo>
                      <a:pt x="318" y="0"/>
                    </a:moveTo>
                    <a:lnTo>
                      <a:pt x="272" y="0"/>
                    </a:lnTo>
                    <a:lnTo>
                      <a:pt x="0" y="952"/>
                    </a:lnTo>
                    <a:lnTo>
                      <a:pt x="91" y="952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8" name="Freeform 999"/>
              <p:cNvSpPr>
                <a:spLocks/>
              </p:cNvSpPr>
              <p:nvPr/>
            </p:nvSpPr>
            <p:spPr bwMode="auto">
              <a:xfrm>
                <a:off x="4061" y="1840"/>
                <a:ext cx="680" cy="456"/>
              </a:xfrm>
              <a:custGeom>
                <a:avLst/>
                <a:gdLst>
                  <a:gd name="T0" fmla="*/ 112 w 680"/>
                  <a:gd name="T1" fmla="*/ 0 h 456"/>
                  <a:gd name="T2" fmla="*/ 680 w 680"/>
                  <a:gd name="T3" fmla="*/ 2 h 456"/>
                  <a:gd name="T4" fmla="*/ 680 w 680"/>
                  <a:gd name="T5" fmla="*/ 456 h 456"/>
                  <a:gd name="T6" fmla="*/ 0 w 680"/>
                  <a:gd name="T7" fmla="*/ 456 h 456"/>
                  <a:gd name="T8" fmla="*/ 112 w 680"/>
                  <a:gd name="T9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0" h="456">
                    <a:moveTo>
                      <a:pt x="112" y="0"/>
                    </a:moveTo>
                    <a:lnTo>
                      <a:pt x="680" y="2"/>
                    </a:lnTo>
                    <a:lnTo>
                      <a:pt x="680" y="456"/>
                    </a:lnTo>
                    <a:lnTo>
                      <a:pt x="0" y="456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9" name="AutoShape 1000"/>
              <p:cNvSpPr>
                <a:spLocks noChangeArrowheads="1"/>
              </p:cNvSpPr>
              <p:nvPr/>
            </p:nvSpPr>
            <p:spPr bwMode="auto">
              <a:xfrm>
                <a:off x="4118" y="2387"/>
                <a:ext cx="544" cy="272"/>
              </a:xfrm>
              <a:prstGeom prst="roundRect">
                <a:avLst>
                  <a:gd name="adj" fmla="val 16667"/>
                </a:avLst>
              </a:pr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0" name="Freeform 1001"/>
              <p:cNvSpPr>
                <a:spLocks/>
              </p:cNvSpPr>
              <p:nvPr/>
            </p:nvSpPr>
            <p:spPr bwMode="auto">
              <a:xfrm>
                <a:off x="4027" y="1752"/>
                <a:ext cx="1008" cy="1542"/>
              </a:xfrm>
              <a:custGeom>
                <a:avLst/>
                <a:gdLst>
                  <a:gd name="T0" fmla="*/ 0 w 998"/>
                  <a:gd name="T1" fmla="*/ 1497 h 1497"/>
                  <a:gd name="T2" fmla="*/ 0 w 998"/>
                  <a:gd name="T3" fmla="*/ 1315 h 1497"/>
                  <a:gd name="T4" fmla="*/ 862 w 998"/>
                  <a:gd name="T5" fmla="*/ 907 h 1497"/>
                  <a:gd name="T6" fmla="*/ 862 w 998"/>
                  <a:gd name="T7" fmla="*/ 0 h 1497"/>
                  <a:gd name="T8" fmla="*/ 998 w 998"/>
                  <a:gd name="T9" fmla="*/ 0 h 1497"/>
                  <a:gd name="T10" fmla="*/ 998 w 998"/>
                  <a:gd name="T11" fmla="*/ 1497 h 1497"/>
                  <a:gd name="T12" fmla="*/ 0 w 998"/>
                  <a:gd name="T13" fmla="*/ 1497 h 1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8" h="1497">
                    <a:moveTo>
                      <a:pt x="0" y="1497"/>
                    </a:moveTo>
                    <a:lnTo>
                      <a:pt x="0" y="1315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998" y="0"/>
                    </a:lnTo>
                    <a:lnTo>
                      <a:pt x="998" y="1497"/>
                    </a:lnTo>
                    <a:lnTo>
                      <a:pt x="0" y="14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1" name="AutoShape 1002"/>
              <p:cNvSpPr>
                <a:spLocks noChangeArrowheads="1"/>
              </p:cNvSpPr>
              <p:nvPr/>
            </p:nvSpPr>
            <p:spPr bwMode="auto">
              <a:xfrm>
                <a:off x="3936" y="2069"/>
                <a:ext cx="91" cy="22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42" name="Group 1003"/>
              <p:cNvGrpSpPr>
                <a:grpSpLocks/>
              </p:cNvGrpSpPr>
              <p:nvPr/>
            </p:nvGrpSpPr>
            <p:grpSpPr bwMode="auto">
              <a:xfrm>
                <a:off x="1335" y="2887"/>
                <a:ext cx="136" cy="136"/>
                <a:chOff x="3438" y="1933"/>
                <a:chExt cx="182" cy="182"/>
              </a:xfrm>
            </p:grpSpPr>
            <p:sp>
              <p:nvSpPr>
                <p:cNvPr id="554" name="Oval 1004"/>
                <p:cNvSpPr>
                  <a:spLocks noChangeArrowheads="1"/>
                </p:cNvSpPr>
                <p:nvPr/>
              </p:nvSpPr>
              <p:spPr bwMode="auto">
                <a:xfrm>
                  <a:off x="3438" y="1933"/>
                  <a:ext cx="182" cy="182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5" name="Oval 1005"/>
                <p:cNvSpPr>
                  <a:spLocks noChangeArrowheads="1"/>
                </p:cNvSpPr>
                <p:nvPr/>
              </p:nvSpPr>
              <p:spPr bwMode="auto">
                <a:xfrm>
                  <a:off x="3461" y="1956"/>
                  <a:ext cx="136" cy="13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3" name="Group 1006"/>
              <p:cNvGrpSpPr>
                <a:grpSpLocks/>
              </p:cNvGrpSpPr>
              <p:nvPr/>
            </p:nvGrpSpPr>
            <p:grpSpPr bwMode="auto">
              <a:xfrm rot="94056987">
                <a:off x="1903" y="2969"/>
                <a:ext cx="63" cy="1258"/>
                <a:chOff x="2666" y="3022"/>
                <a:chExt cx="137" cy="952"/>
              </a:xfrm>
            </p:grpSpPr>
            <p:sp>
              <p:nvSpPr>
                <p:cNvPr id="552" name="AutoShape 1007"/>
                <p:cNvSpPr>
                  <a:spLocks noChangeArrowheads="1"/>
                </p:cNvSpPr>
                <p:nvPr/>
              </p:nvSpPr>
              <p:spPr bwMode="auto">
                <a:xfrm>
                  <a:off x="2712" y="3022"/>
                  <a:ext cx="45" cy="3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3" name="AutoShape 1008"/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137" cy="6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4" name="Group 1009"/>
              <p:cNvGrpSpPr>
                <a:grpSpLocks/>
              </p:cNvGrpSpPr>
              <p:nvPr/>
            </p:nvGrpSpPr>
            <p:grpSpPr bwMode="auto">
              <a:xfrm>
                <a:off x="2394" y="3929"/>
                <a:ext cx="318" cy="213"/>
                <a:chOff x="945" y="3640"/>
                <a:chExt cx="406" cy="272"/>
              </a:xfrm>
            </p:grpSpPr>
            <p:sp>
              <p:nvSpPr>
                <p:cNvPr id="549" name="AutoShape 1010"/>
                <p:cNvSpPr>
                  <a:spLocks noChangeArrowheads="1"/>
                </p:cNvSpPr>
                <p:nvPr/>
              </p:nvSpPr>
              <p:spPr bwMode="auto">
                <a:xfrm>
                  <a:off x="945" y="3664"/>
                  <a:ext cx="373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0" name="AutoShape 1011"/>
                <p:cNvSpPr>
                  <a:spLocks noChangeArrowheads="1"/>
                </p:cNvSpPr>
                <p:nvPr/>
              </p:nvSpPr>
              <p:spPr bwMode="auto">
                <a:xfrm rot="2700000">
                  <a:off x="908" y="3753"/>
                  <a:ext cx="27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1" name="AutoShape 1012"/>
                <p:cNvSpPr>
                  <a:spLocks noChangeArrowheads="1"/>
                </p:cNvSpPr>
                <p:nvPr/>
              </p:nvSpPr>
              <p:spPr bwMode="auto">
                <a:xfrm rot="8100000">
                  <a:off x="1079" y="3748"/>
                  <a:ext cx="27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45" name="Freeform 1013"/>
              <p:cNvSpPr>
                <a:spLocks/>
              </p:cNvSpPr>
              <p:nvPr/>
            </p:nvSpPr>
            <p:spPr bwMode="auto">
              <a:xfrm>
                <a:off x="2254" y="2963"/>
                <a:ext cx="819" cy="980"/>
              </a:xfrm>
              <a:custGeom>
                <a:avLst/>
                <a:gdLst>
                  <a:gd name="T0" fmla="*/ 180 w 819"/>
                  <a:gd name="T1" fmla="*/ 980 h 980"/>
                  <a:gd name="T2" fmla="*/ 132 w 819"/>
                  <a:gd name="T3" fmla="*/ 120 h 980"/>
                  <a:gd name="T4" fmla="*/ 0 w 819"/>
                  <a:gd name="T5" fmla="*/ 36 h 980"/>
                  <a:gd name="T6" fmla="*/ 8 w 819"/>
                  <a:gd name="T7" fmla="*/ 0 h 980"/>
                  <a:gd name="T8" fmla="*/ 80 w 819"/>
                  <a:gd name="T9" fmla="*/ 4 h 980"/>
                  <a:gd name="T10" fmla="*/ 192 w 819"/>
                  <a:gd name="T11" fmla="*/ 12 h 980"/>
                  <a:gd name="T12" fmla="*/ 637 w 819"/>
                  <a:gd name="T13" fmla="*/ 157 h 980"/>
                  <a:gd name="T14" fmla="*/ 819 w 819"/>
                  <a:gd name="T15" fmla="*/ 519 h 980"/>
                  <a:gd name="T16" fmla="*/ 683 w 819"/>
                  <a:gd name="T17" fmla="*/ 882 h 980"/>
                  <a:gd name="T18" fmla="*/ 320 w 819"/>
                  <a:gd name="T19" fmla="*/ 973 h 980"/>
                  <a:gd name="T20" fmla="*/ 180 w 819"/>
                  <a:gd name="T21" fmla="*/ 98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9" h="980">
                    <a:moveTo>
                      <a:pt x="180" y="980"/>
                    </a:moveTo>
                    <a:lnTo>
                      <a:pt x="132" y="120"/>
                    </a:lnTo>
                    <a:lnTo>
                      <a:pt x="0" y="36"/>
                    </a:lnTo>
                    <a:lnTo>
                      <a:pt x="8" y="0"/>
                    </a:lnTo>
                    <a:lnTo>
                      <a:pt x="80" y="4"/>
                    </a:lnTo>
                    <a:lnTo>
                      <a:pt x="192" y="12"/>
                    </a:lnTo>
                    <a:lnTo>
                      <a:pt x="637" y="157"/>
                    </a:lnTo>
                    <a:lnTo>
                      <a:pt x="819" y="519"/>
                    </a:lnTo>
                    <a:lnTo>
                      <a:pt x="683" y="882"/>
                    </a:lnTo>
                    <a:lnTo>
                      <a:pt x="320" y="973"/>
                    </a:lnTo>
                    <a:lnTo>
                      <a:pt x="180" y="98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546" name="Group 1014"/>
              <p:cNvGrpSpPr>
                <a:grpSpLocks/>
              </p:cNvGrpSpPr>
              <p:nvPr/>
            </p:nvGrpSpPr>
            <p:grpSpPr bwMode="auto">
              <a:xfrm>
                <a:off x="2440" y="3818"/>
                <a:ext cx="81" cy="81"/>
                <a:chOff x="3438" y="1933"/>
                <a:chExt cx="182" cy="182"/>
              </a:xfrm>
            </p:grpSpPr>
            <p:sp>
              <p:nvSpPr>
                <p:cNvPr id="547" name="Oval 1015"/>
                <p:cNvSpPr>
                  <a:spLocks noChangeArrowheads="1"/>
                </p:cNvSpPr>
                <p:nvPr/>
              </p:nvSpPr>
              <p:spPr bwMode="auto">
                <a:xfrm>
                  <a:off x="3438" y="1933"/>
                  <a:ext cx="182" cy="182"/>
                </a:xfrm>
                <a:prstGeom prst="ellipse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8" name="Oval 1016"/>
                <p:cNvSpPr>
                  <a:spLocks noChangeArrowheads="1"/>
                </p:cNvSpPr>
                <p:nvPr/>
              </p:nvSpPr>
              <p:spPr bwMode="auto">
                <a:xfrm>
                  <a:off x="3461" y="1956"/>
                  <a:ext cx="136" cy="13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64" name="グループ化 563"/>
          <p:cNvGrpSpPr/>
          <p:nvPr/>
        </p:nvGrpSpPr>
        <p:grpSpPr>
          <a:xfrm>
            <a:off x="4176201" y="4706650"/>
            <a:ext cx="1562519" cy="1562519"/>
            <a:chOff x="4176201" y="4706650"/>
            <a:chExt cx="1562519" cy="1562519"/>
          </a:xfrm>
        </p:grpSpPr>
        <p:grpSp>
          <p:nvGrpSpPr>
            <p:cNvPr id="565" name="グループ化 564"/>
            <p:cNvGrpSpPr/>
            <p:nvPr/>
          </p:nvGrpSpPr>
          <p:grpSpPr>
            <a:xfrm>
              <a:off x="4176201" y="4706650"/>
              <a:ext cx="1562519" cy="1562519"/>
              <a:chOff x="2308268" y="2787288"/>
              <a:chExt cx="1562519" cy="1562519"/>
            </a:xfrm>
          </p:grpSpPr>
          <p:sp>
            <p:nvSpPr>
              <p:cNvPr id="603" name="ドーナツ 602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4" name="ドーナツ 603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66" name="Group 176"/>
            <p:cNvGrpSpPr>
              <a:grpSpLocks/>
            </p:cNvGrpSpPr>
            <p:nvPr/>
          </p:nvGrpSpPr>
          <p:grpSpPr bwMode="auto">
            <a:xfrm>
              <a:off x="4377426" y="5213054"/>
              <a:ext cx="1154012" cy="568912"/>
              <a:chOff x="897" y="663"/>
              <a:chExt cx="3312" cy="1634"/>
            </a:xfrm>
          </p:grpSpPr>
          <p:sp>
            <p:nvSpPr>
              <p:cNvPr id="567" name="Freeform 177"/>
              <p:cNvSpPr>
                <a:spLocks/>
              </p:cNvSpPr>
              <p:nvPr/>
            </p:nvSpPr>
            <p:spPr bwMode="auto">
              <a:xfrm>
                <a:off x="1926" y="663"/>
                <a:ext cx="2282" cy="975"/>
              </a:xfrm>
              <a:custGeom>
                <a:avLst/>
                <a:gdLst>
                  <a:gd name="T0" fmla="*/ 2237 w 2282"/>
                  <a:gd name="T1" fmla="*/ 778 h 975"/>
                  <a:gd name="T2" fmla="*/ 2192 w 2282"/>
                  <a:gd name="T3" fmla="*/ 597 h 975"/>
                  <a:gd name="T4" fmla="*/ 2056 w 2282"/>
                  <a:gd name="T5" fmla="*/ 370 h 975"/>
                  <a:gd name="T6" fmla="*/ 1285 w 2282"/>
                  <a:gd name="T7" fmla="*/ 53 h 975"/>
                  <a:gd name="T8" fmla="*/ 604 w 2282"/>
                  <a:gd name="T9" fmla="*/ 53 h 975"/>
                  <a:gd name="T10" fmla="*/ 241 w 2282"/>
                  <a:gd name="T11" fmla="*/ 98 h 975"/>
                  <a:gd name="T12" fmla="*/ 60 w 2282"/>
                  <a:gd name="T13" fmla="*/ 279 h 975"/>
                  <a:gd name="T14" fmla="*/ 60 w 2282"/>
                  <a:gd name="T15" fmla="*/ 869 h 975"/>
                  <a:gd name="T16" fmla="*/ 423 w 2282"/>
                  <a:gd name="T17" fmla="*/ 914 h 975"/>
                  <a:gd name="T18" fmla="*/ 1013 w 2282"/>
                  <a:gd name="T19" fmla="*/ 824 h 975"/>
                  <a:gd name="T20" fmla="*/ 1920 w 2282"/>
                  <a:gd name="T21" fmla="*/ 914 h 975"/>
                  <a:gd name="T22" fmla="*/ 2237 w 2282"/>
                  <a:gd name="T23" fmla="*/ 778 h 9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82" h="975">
                    <a:moveTo>
                      <a:pt x="2237" y="778"/>
                    </a:moveTo>
                    <a:cubicBezTo>
                      <a:pt x="2282" y="725"/>
                      <a:pt x="2222" y="665"/>
                      <a:pt x="2192" y="597"/>
                    </a:cubicBezTo>
                    <a:cubicBezTo>
                      <a:pt x="2162" y="529"/>
                      <a:pt x="2207" y="461"/>
                      <a:pt x="2056" y="370"/>
                    </a:cubicBezTo>
                    <a:cubicBezTo>
                      <a:pt x="1905" y="279"/>
                      <a:pt x="1527" y="106"/>
                      <a:pt x="1285" y="53"/>
                    </a:cubicBezTo>
                    <a:cubicBezTo>
                      <a:pt x="1043" y="0"/>
                      <a:pt x="778" y="46"/>
                      <a:pt x="604" y="53"/>
                    </a:cubicBezTo>
                    <a:cubicBezTo>
                      <a:pt x="430" y="60"/>
                      <a:pt x="332" y="60"/>
                      <a:pt x="241" y="98"/>
                    </a:cubicBezTo>
                    <a:cubicBezTo>
                      <a:pt x="150" y="136"/>
                      <a:pt x="90" y="151"/>
                      <a:pt x="60" y="279"/>
                    </a:cubicBezTo>
                    <a:cubicBezTo>
                      <a:pt x="30" y="407"/>
                      <a:pt x="0" y="763"/>
                      <a:pt x="60" y="869"/>
                    </a:cubicBezTo>
                    <a:cubicBezTo>
                      <a:pt x="120" y="975"/>
                      <a:pt x="264" y="921"/>
                      <a:pt x="423" y="914"/>
                    </a:cubicBezTo>
                    <a:cubicBezTo>
                      <a:pt x="582" y="907"/>
                      <a:pt x="764" y="824"/>
                      <a:pt x="1013" y="824"/>
                    </a:cubicBezTo>
                    <a:cubicBezTo>
                      <a:pt x="1262" y="824"/>
                      <a:pt x="1716" y="922"/>
                      <a:pt x="1920" y="914"/>
                    </a:cubicBezTo>
                    <a:cubicBezTo>
                      <a:pt x="2124" y="906"/>
                      <a:pt x="2192" y="831"/>
                      <a:pt x="2237" y="778"/>
                    </a:cubicBezTo>
                    <a:close/>
                  </a:path>
                </a:pathLst>
              </a:custGeom>
              <a:solidFill>
                <a:srgbClr val="33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568" name="Group 178"/>
              <p:cNvGrpSpPr>
                <a:grpSpLocks/>
              </p:cNvGrpSpPr>
              <p:nvPr/>
            </p:nvGrpSpPr>
            <p:grpSpPr bwMode="auto">
              <a:xfrm>
                <a:off x="897" y="982"/>
                <a:ext cx="241" cy="544"/>
                <a:chOff x="353" y="1253"/>
                <a:chExt cx="453" cy="862"/>
              </a:xfrm>
            </p:grpSpPr>
            <p:sp>
              <p:nvSpPr>
                <p:cNvPr id="597" name="AutoShape 179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" name="AutoShape 180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9" name="AutoShape 181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0" name="AutoShape 182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1" name="AutoShape 183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2" name="Oval 184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9" name="Rectangle 185"/>
              <p:cNvSpPr>
                <a:spLocks noChangeArrowheads="1"/>
              </p:cNvSpPr>
              <p:nvPr/>
            </p:nvSpPr>
            <p:spPr bwMode="auto">
              <a:xfrm>
                <a:off x="1351" y="1616"/>
                <a:ext cx="2676" cy="45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0" name="Rectangle 186"/>
              <p:cNvSpPr>
                <a:spLocks noChangeArrowheads="1"/>
              </p:cNvSpPr>
              <p:nvPr/>
            </p:nvSpPr>
            <p:spPr bwMode="auto">
              <a:xfrm>
                <a:off x="1578" y="1888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1" name="Rectangle 187"/>
              <p:cNvSpPr>
                <a:spLocks noChangeArrowheads="1"/>
              </p:cNvSpPr>
              <p:nvPr/>
            </p:nvSpPr>
            <p:spPr bwMode="auto">
              <a:xfrm>
                <a:off x="1578" y="1979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2" name="Oval 188"/>
              <p:cNvSpPr>
                <a:spLocks noChangeArrowheads="1"/>
              </p:cNvSpPr>
              <p:nvPr/>
            </p:nvSpPr>
            <p:spPr bwMode="auto">
              <a:xfrm>
                <a:off x="1487" y="1934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3" name="AutoShape 189"/>
              <p:cNvSpPr>
                <a:spLocks noChangeArrowheads="1"/>
              </p:cNvSpPr>
              <p:nvPr/>
            </p:nvSpPr>
            <p:spPr bwMode="auto">
              <a:xfrm>
                <a:off x="1442" y="1888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4" name="Freeform 190"/>
              <p:cNvSpPr>
                <a:spLocks/>
              </p:cNvSpPr>
              <p:nvPr/>
            </p:nvSpPr>
            <p:spPr bwMode="auto">
              <a:xfrm>
                <a:off x="988" y="937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575" name="Group 191"/>
              <p:cNvGrpSpPr>
                <a:grpSpLocks/>
              </p:cNvGrpSpPr>
              <p:nvPr/>
            </p:nvGrpSpPr>
            <p:grpSpPr bwMode="auto">
              <a:xfrm>
                <a:off x="3029" y="1752"/>
                <a:ext cx="1130" cy="363"/>
                <a:chOff x="1690" y="482"/>
                <a:chExt cx="1130" cy="363"/>
              </a:xfrm>
            </p:grpSpPr>
            <p:sp>
              <p:nvSpPr>
                <p:cNvPr id="593" name="AutoShape 192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4" name="Rectangle 193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5" name="Rectangle 194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" name="Rectangle 195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76" name="Oval 196"/>
              <p:cNvSpPr>
                <a:spLocks noChangeArrowheads="1"/>
              </p:cNvSpPr>
              <p:nvPr/>
            </p:nvSpPr>
            <p:spPr bwMode="auto">
              <a:xfrm>
                <a:off x="3210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7" name="Oval 197"/>
              <p:cNvSpPr>
                <a:spLocks noChangeArrowheads="1"/>
              </p:cNvSpPr>
              <p:nvPr/>
            </p:nvSpPr>
            <p:spPr bwMode="auto">
              <a:xfrm>
                <a:off x="3664" y="1935"/>
                <a:ext cx="318" cy="318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8" name="AutoShape 198"/>
              <p:cNvSpPr>
                <a:spLocks noChangeArrowheads="1"/>
              </p:cNvSpPr>
              <p:nvPr/>
            </p:nvSpPr>
            <p:spPr bwMode="auto">
              <a:xfrm>
                <a:off x="3165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" name="AutoShape 199"/>
              <p:cNvSpPr>
                <a:spLocks noChangeArrowheads="1"/>
              </p:cNvSpPr>
              <p:nvPr/>
            </p:nvSpPr>
            <p:spPr bwMode="auto">
              <a:xfrm>
                <a:off x="3618" y="1889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" name="AutoShape 200"/>
              <p:cNvSpPr>
                <a:spLocks noChangeArrowheads="1"/>
              </p:cNvSpPr>
              <p:nvPr/>
            </p:nvSpPr>
            <p:spPr bwMode="auto">
              <a:xfrm>
                <a:off x="943" y="1707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1" name="AutoShape 201"/>
              <p:cNvSpPr>
                <a:spLocks noChangeArrowheads="1"/>
              </p:cNvSpPr>
              <p:nvPr/>
            </p:nvSpPr>
            <p:spPr bwMode="auto">
              <a:xfrm>
                <a:off x="1079" y="1843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" name="AutoShape 202"/>
              <p:cNvSpPr>
                <a:spLocks noChangeArrowheads="1"/>
              </p:cNvSpPr>
              <p:nvPr/>
            </p:nvSpPr>
            <p:spPr bwMode="auto">
              <a:xfrm>
                <a:off x="988" y="2115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" name="Freeform 203"/>
              <p:cNvSpPr>
                <a:spLocks/>
              </p:cNvSpPr>
              <p:nvPr/>
            </p:nvSpPr>
            <p:spPr bwMode="auto">
              <a:xfrm>
                <a:off x="1008" y="983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" name="Freeform 204"/>
              <p:cNvSpPr>
                <a:spLocks/>
              </p:cNvSpPr>
              <p:nvPr/>
            </p:nvSpPr>
            <p:spPr bwMode="auto">
              <a:xfrm>
                <a:off x="1079" y="982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5" name="AutoShape 205"/>
              <p:cNvSpPr>
                <a:spLocks noChangeArrowheads="1"/>
              </p:cNvSpPr>
              <p:nvPr/>
            </p:nvSpPr>
            <p:spPr bwMode="auto">
              <a:xfrm>
                <a:off x="1578" y="1481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6" name="AutoShape 206"/>
              <p:cNvSpPr>
                <a:spLocks noChangeArrowheads="1"/>
              </p:cNvSpPr>
              <p:nvPr/>
            </p:nvSpPr>
            <p:spPr bwMode="auto">
              <a:xfrm>
                <a:off x="1605" y="1505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7" name="Rectangle 207"/>
              <p:cNvSpPr>
                <a:spLocks noChangeArrowheads="1"/>
              </p:cNvSpPr>
              <p:nvPr/>
            </p:nvSpPr>
            <p:spPr bwMode="auto">
              <a:xfrm>
                <a:off x="1941" y="1752"/>
                <a:ext cx="363" cy="18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8" name="Freeform 208"/>
              <p:cNvSpPr>
                <a:spLocks/>
              </p:cNvSpPr>
              <p:nvPr/>
            </p:nvSpPr>
            <p:spPr bwMode="auto">
              <a:xfrm>
                <a:off x="1714" y="761"/>
                <a:ext cx="2495" cy="952"/>
              </a:xfrm>
              <a:custGeom>
                <a:avLst/>
                <a:gdLst>
                  <a:gd name="T0" fmla="*/ 2495 w 2495"/>
                  <a:gd name="T1" fmla="*/ 363 h 952"/>
                  <a:gd name="T2" fmla="*/ 2495 w 2495"/>
                  <a:gd name="T3" fmla="*/ 952 h 952"/>
                  <a:gd name="T4" fmla="*/ 181 w 2495"/>
                  <a:gd name="T5" fmla="*/ 952 h 952"/>
                  <a:gd name="T6" fmla="*/ 181 w 2495"/>
                  <a:gd name="T7" fmla="*/ 136 h 952"/>
                  <a:gd name="T8" fmla="*/ 0 w 2495"/>
                  <a:gd name="T9" fmla="*/ 91 h 952"/>
                  <a:gd name="T10" fmla="*/ 0 w 2495"/>
                  <a:gd name="T11" fmla="*/ 0 h 952"/>
                  <a:gd name="T12" fmla="*/ 363 w 2495"/>
                  <a:gd name="T13" fmla="*/ 0 h 952"/>
                  <a:gd name="T14" fmla="*/ 363 w 2495"/>
                  <a:gd name="T15" fmla="*/ 544 h 952"/>
                  <a:gd name="T16" fmla="*/ 2359 w 2495"/>
                  <a:gd name="T17" fmla="*/ 544 h 952"/>
                  <a:gd name="T18" fmla="*/ 2359 w 2495"/>
                  <a:gd name="T19" fmla="*/ 363 h 952"/>
                  <a:gd name="T20" fmla="*/ 2495 w 2495"/>
                  <a:gd name="T21" fmla="*/ 363 h 9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95" h="952">
                    <a:moveTo>
                      <a:pt x="2495" y="363"/>
                    </a:moveTo>
                    <a:lnTo>
                      <a:pt x="2495" y="952"/>
                    </a:lnTo>
                    <a:lnTo>
                      <a:pt x="181" y="952"/>
                    </a:lnTo>
                    <a:lnTo>
                      <a:pt x="181" y="136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363" y="0"/>
                    </a:lnTo>
                    <a:lnTo>
                      <a:pt x="363" y="544"/>
                    </a:lnTo>
                    <a:lnTo>
                      <a:pt x="2359" y="544"/>
                    </a:lnTo>
                    <a:lnTo>
                      <a:pt x="2359" y="363"/>
                    </a:lnTo>
                    <a:lnTo>
                      <a:pt x="2495" y="36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9" name="Rectangle 209"/>
              <p:cNvSpPr>
                <a:spLocks noChangeArrowheads="1"/>
              </p:cNvSpPr>
              <p:nvPr/>
            </p:nvSpPr>
            <p:spPr bwMode="auto">
              <a:xfrm>
                <a:off x="2077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0" name="Rectangle 210"/>
              <p:cNvSpPr>
                <a:spLocks noChangeArrowheads="1"/>
              </p:cNvSpPr>
              <p:nvPr/>
            </p:nvSpPr>
            <p:spPr bwMode="auto">
              <a:xfrm>
                <a:off x="2576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1" name="Rectangle 211"/>
              <p:cNvSpPr>
                <a:spLocks noChangeArrowheads="1"/>
              </p:cNvSpPr>
              <p:nvPr/>
            </p:nvSpPr>
            <p:spPr bwMode="auto">
              <a:xfrm>
                <a:off x="3075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2" name="Rectangle 212"/>
              <p:cNvSpPr>
                <a:spLocks noChangeArrowheads="1"/>
              </p:cNvSpPr>
              <p:nvPr/>
            </p:nvSpPr>
            <p:spPr bwMode="auto">
              <a:xfrm>
                <a:off x="3574" y="1344"/>
                <a:ext cx="453" cy="317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05" name="グループ化 604"/>
          <p:cNvGrpSpPr/>
          <p:nvPr/>
        </p:nvGrpSpPr>
        <p:grpSpPr>
          <a:xfrm>
            <a:off x="6043101" y="4706650"/>
            <a:ext cx="1562519" cy="1562519"/>
            <a:chOff x="6043101" y="4706650"/>
            <a:chExt cx="1562519" cy="1562519"/>
          </a:xfrm>
        </p:grpSpPr>
        <p:grpSp>
          <p:nvGrpSpPr>
            <p:cNvPr id="606" name="グループ化 605"/>
            <p:cNvGrpSpPr/>
            <p:nvPr/>
          </p:nvGrpSpPr>
          <p:grpSpPr>
            <a:xfrm>
              <a:off x="6043101" y="4706650"/>
              <a:ext cx="1562519" cy="1562519"/>
              <a:chOff x="2308268" y="2787288"/>
              <a:chExt cx="1562519" cy="1562519"/>
            </a:xfrm>
          </p:grpSpPr>
          <p:sp>
            <p:nvSpPr>
              <p:cNvPr id="652" name="ドーナツ 651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3" name="ドーナツ 652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07" name="Group 496"/>
            <p:cNvGrpSpPr>
              <a:grpSpLocks/>
            </p:cNvGrpSpPr>
            <p:nvPr/>
          </p:nvGrpSpPr>
          <p:grpSpPr bwMode="auto">
            <a:xfrm>
              <a:off x="6265031" y="5274608"/>
              <a:ext cx="1154012" cy="538846"/>
              <a:chOff x="399" y="2431"/>
              <a:chExt cx="3402" cy="1588"/>
            </a:xfrm>
          </p:grpSpPr>
          <p:sp>
            <p:nvSpPr>
              <p:cNvPr id="608" name="Rectangle 497"/>
              <p:cNvSpPr>
                <a:spLocks noChangeArrowheads="1"/>
              </p:cNvSpPr>
              <p:nvPr/>
            </p:nvSpPr>
            <p:spPr bwMode="auto">
              <a:xfrm rot="-2096512">
                <a:off x="2803" y="3248"/>
                <a:ext cx="8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9" name="AutoShape 498"/>
              <p:cNvSpPr>
                <a:spLocks noChangeArrowheads="1"/>
              </p:cNvSpPr>
              <p:nvPr/>
            </p:nvSpPr>
            <p:spPr bwMode="auto">
              <a:xfrm>
                <a:off x="3438" y="2703"/>
                <a:ext cx="272" cy="2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0" name="Group 499"/>
              <p:cNvGrpSpPr>
                <a:grpSpLocks/>
              </p:cNvGrpSpPr>
              <p:nvPr/>
            </p:nvGrpSpPr>
            <p:grpSpPr bwMode="auto">
              <a:xfrm>
                <a:off x="399" y="2704"/>
                <a:ext cx="241" cy="544"/>
                <a:chOff x="353" y="1253"/>
                <a:chExt cx="453" cy="862"/>
              </a:xfrm>
            </p:grpSpPr>
            <p:sp>
              <p:nvSpPr>
                <p:cNvPr id="646" name="AutoShape 500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7" name="AutoShape 501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8" name="AutoShape 502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9" name="AutoShape 503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0" name="AutoShape 504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" name="Oval 505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11" name="Rectangle 506"/>
              <p:cNvSpPr>
                <a:spLocks noChangeArrowheads="1"/>
              </p:cNvSpPr>
              <p:nvPr/>
            </p:nvSpPr>
            <p:spPr bwMode="auto">
              <a:xfrm>
                <a:off x="853" y="3520"/>
                <a:ext cx="1950" cy="27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2" name="Rectangle 507"/>
              <p:cNvSpPr>
                <a:spLocks noChangeArrowheads="1"/>
              </p:cNvSpPr>
              <p:nvPr/>
            </p:nvSpPr>
            <p:spPr bwMode="auto">
              <a:xfrm>
                <a:off x="1080" y="3610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3" name="Rectangle 508"/>
              <p:cNvSpPr>
                <a:spLocks noChangeArrowheads="1"/>
              </p:cNvSpPr>
              <p:nvPr/>
            </p:nvSpPr>
            <p:spPr bwMode="auto">
              <a:xfrm>
                <a:off x="1080" y="3701"/>
                <a:ext cx="1678" cy="4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4" name="Oval 509"/>
              <p:cNvSpPr>
                <a:spLocks noChangeArrowheads="1"/>
              </p:cNvSpPr>
              <p:nvPr/>
            </p:nvSpPr>
            <p:spPr bwMode="auto">
              <a:xfrm>
                <a:off x="989" y="3656"/>
                <a:ext cx="318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5" name="AutoShape 510"/>
              <p:cNvSpPr>
                <a:spLocks noChangeArrowheads="1"/>
              </p:cNvSpPr>
              <p:nvPr/>
            </p:nvSpPr>
            <p:spPr bwMode="auto">
              <a:xfrm>
                <a:off x="944" y="3610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" name="Freeform 511"/>
              <p:cNvSpPr>
                <a:spLocks/>
              </p:cNvSpPr>
              <p:nvPr/>
            </p:nvSpPr>
            <p:spPr bwMode="auto">
              <a:xfrm>
                <a:off x="490" y="2659"/>
                <a:ext cx="862" cy="1224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" name="Rectangle 512"/>
              <p:cNvSpPr>
                <a:spLocks noChangeArrowheads="1"/>
              </p:cNvSpPr>
              <p:nvPr/>
            </p:nvSpPr>
            <p:spPr bwMode="auto">
              <a:xfrm>
                <a:off x="1397" y="3520"/>
                <a:ext cx="2132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8" name="Group 513"/>
              <p:cNvGrpSpPr>
                <a:grpSpLocks/>
              </p:cNvGrpSpPr>
              <p:nvPr/>
            </p:nvGrpSpPr>
            <p:grpSpPr bwMode="auto">
              <a:xfrm>
                <a:off x="2531" y="3474"/>
                <a:ext cx="1130" cy="363"/>
                <a:chOff x="1690" y="482"/>
                <a:chExt cx="1130" cy="363"/>
              </a:xfrm>
            </p:grpSpPr>
            <p:sp>
              <p:nvSpPr>
                <p:cNvPr id="642" name="AutoShape 514"/>
                <p:cNvSpPr>
                  <a:spLocks noChangeArrowheads="1"/>
                </p:cNvSpPr>
                <p:nvPr/>
              </p:nvSpPr>
              <p:spPr bwMode="auto">
                <a:xfrm flipV="1">
                  <a:off x="1690" y="504"/>
                  <a:ext cx="1130" cy="301"/>
                </a:xfrm>
                <a:custGeom>
                  <a:avLst/>
                  <a:gdLst>
                    <a:gd name="G0" fmla="+- 3593 0 0"/>
                    <a:gd name="G1" fmla="+- 21600 0 3593"/>
                    <a:gd name="G2" fmla="*/ 3593 1 2"/>
                    <a:gd name="G3" fmla="+- 21600 0 G2"/>
                    <a:gd name="G4" fmla="+/ 3593 21600 2"/>
                    <a:gd name="G5" fmla="+/ G1 0 2"/>
                    <a:gd name="G6" fmla="*/ 21600 21600 3593"/>
                    <a:gd name="G7" fmla="*/ G6 1 2"/>
                    <a:gd name="G8" fmla="+- 21600 0 G7"/>
                    <a:gd name="G9" fmla="*/ 21600 1 2"/>
                    <a:gd name="G10" fmla="+- 3593 0 G9"/>
                    <a:gd name="G11" fmla="?: G10 G8 0"/>
                    <a:gd name="G12" fmla="?: G10 G7 21600"/>
                    <a:gd name="T0" fmla="*/ 19803 w 21600"/>
                    <a:gd name="T1" fmla="*/ 10800 h 21600"/>
                    <a:gd name="T2" fmla="*/ 10800 w 21600"/>
                    <a:gd name="T3" fmla="*/ 21600 h 21600"/>
                    <a:gd name="T4" fmla="*/ 1797 w 21600"/>
                    <a:gd name="T5" fmla="*/ 10800 h 21600"/>
                    <a:gd name="T6" fmla="*/ 10800 w 21600"/>
                    <a:gd name="T7" fmla="*/ 0 h 21600"/>
                    <a:gd name="T8" fmla="*/ 3597 w 21600"/>
                    <a:gd name="T9" fmla="*/ 3597 h 21600"/>
                    <a:gd name="T10" fmla="*/ 18003 w 21600"/>
                    <a:gd name="T11" fmla="*/ 1800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93" y="21600"/>
                      </a:lnTo>
                      <a:lnTo>
                        <a:pt x="1800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3" name="Rectangle 515"/>
                <p:cNvSpPr>
                  <a:spLocks noChangeArrowheads="1"/>
                </p:cNvSpPr>
                <p:nvPr/>
              </p:nvSpPr>
              <p:spPr bwMode="auto">
                <a:xfrm>
                  <a:off x="1850" y="482"/>
                  <a:ext cx="817" cy="4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4" name="Rectangle 516"/>
                <p:cNvSpPr>
                  <a:spLocks noChangeArrowheads="1"/>
                </p:cNvSpPr>
                <p:nvPr/>
              </p:nvSpPr>
              <p:spPr bwMode="auto">
                <a:xfrm rot="7200000">
                  <a:off x="1600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" name="Rectangle 517"/>
                <p:cNvSpPr>
                  <a:spLocks noChangeArrowheads="1"/>
                </p:cNvSpPr>
                <p:nvPr/>
              </p:nvSpPr>
              <p:spPr bwMode="auto">
                <a:xfrm rot="3600000">
                  <a:off x="2553" y="641"/>
                  <a:ext cx="363" cy="4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19" name="Oval 518"/>
              <p:cNvSpPr>
                <a:spLocks noChangeArrowheads="1"/>
              </p:cNvSpPr>
              <p:nvPr/>
            </p:nvSpPr>
            <p:spPr bwMode="auto">
              <a:xfrm>
                <a:off x="2712" y="3657"/>
                <a:ext cx="318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" name="Oval 519"/>
              <p:cNvSpPr>
                <a:spLocks noChangeArrowheads="1"/>
              </p:cNvSpPr>
              <p:nvPr/>
            </p:nvSpPr>
            <p:spPr bwMode="auto">
              <a:xfrm>
                <a:off x="3166" y="3657"/>
                <a:ext cx="318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" name="AutoShape 520"/>
              <p:cNvSpPr>
                <a:spLocks noChangeArrowheads="1"/>
              </p:cNvSpPr>
              <p:nvPr/>
            </p:nvSpPr>
            <p:spPr bwMode="auto">
              <a:xfrm>
                <a:off x="2667" y="3611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" name="AutoShape 521"/>
              <p:cNvSpPr>
                <a:spLocks noChangeArrowheads="1"/>
              </p:cNvSpPr>
              <p:nvPr/>
            </p:nvSpPr>
            <p:spPr bwMode="auto">
              <a:xfrm>
                <a:off x="3120" y="3611"/>
                <a:ext cx="408" cy="4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" name="Rectangle 522"/>
              <p:cNvSpPr>
                <a:spLocks noChangeArrowheads="1"/>
              </p:cNvSpPr>
              <p:nvPr/>
            </p:nvSpPr>
            <p:spPr bwMode="auto">
              <a:xfrm>
                <a:off x="1397" y="2659"/>
                <a:ext cx="46" cy="90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" name="AutoShape 523"/>
              <p:cNvSpPr>
                <a:spLocks noChangeArrowheads="1"/>
              </p:cNvSpPr>
              <p:nvPr/>
            </p:nvSpPr>
            <p:spPr bwMode="auto">
              <a:xfrm>
                <a:off x="445" y="3429"/>
                <a:ext cx="91" cy="181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" name="AutoShape 524"/>
              <p:cNvSpPr>
                <a:spLocks noChangeArrowheads="1"/>
              </p:cNvSpPr>
              <p:nvPr/>
            </p:nvSpPr>
            <p:spPr bwMode="auto">
              <a:xfrm>
                <a:off x="581" y="3565"/>
                <a:ext cx="136" cy="45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" name="AutoShape 525"/>
              <p:cNvSpPr>
                <a:spLocks noChangeArrowheads="1"/>
              </p:cNvSpPr>
              <p:nvPr/>
            </p:nvSpPr>
            <p:spPr bwMode="auto">
              <a:xfrm>
                <a:off x="490" y="3837"/>
                <a:ext cx="408" cy="72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" name="Freeform 526"/>
              <p:cNvSpPr>
                <a:spLocks/>
              </p:cNvSpPr>
              <p:nvPr/>
            </p:nvSpPr>
            <p:spPr bwMode="auto">
              <a:xfrm>
                <a:off x="510" y="2705"/>
                <a:ext cx="177" cy="450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" name="Freeform 527"/>
              <p:cNvSpPr>
                <a:spLocks/>
              </p:cNvSpPr>
              <p:nvPr/>
            </p:nvSpPr>
            <p:spPr bwMode="auto">
              <a:xfrm>
                <a:off x="581" y="2704"/>
                <a:ext cx="680" cy="770"/>
              </a:xfrm>
              <a:custGeom>
                <a:avLst/>
                <a:gdLst>
                  <a:gd name="T0" fmla="*/ 679 w 680"/>
                  <a:gd name="T1" fmla="*/ 1 h 771"/>
                  <a:gd name="T2" fmla="*/ 136 w 680"/>
                  <a:gd name="T3" fmla="*/ 0 h 771"/>
                  <a:gd name="T4" fmla="*/ 0 w 680"/>
                  <a:gd name="T5" fmla="*/ 454 h 771"/>
                  <a:gd name="T6" fmla="*/ 0 w 680"/>
                  <a:gd name="T7" fmla="*/ 726 h 771"/>
                  <a:gd name="T8" fmla="*/ 45 w 680"/>
                  <a:gd name="T9" fmla="*/ 771 h 771"/>
                  <a:gd name="T10" fmla="*/ 317 w 680"/>
                  <a:gd name="T11" fmla="*/ 771 h 771"/>
                  <a:gd name="T12" fmla="*/ 453 w 680"/>
                  <a:gd name="T13" fmla="*/ 454 h 771"/>
                  <a:gd name="T14" fmla="*/ 680 w 680"/>
                  <a:gd name="T15" fmla="*/ 454 h 771"/>
                  <a:gd name="T16" fmla="*/ 679 w 680"/>
                  <a:gd name="T17" fmla="*/ 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771">
                    <a:moveTo>
                      <a:pt x="679" y="1"/>
                    </a:moveTo>
                    <a:lnTo>
                      <a:pt x="136" y="0"/>
                    </a:lnTo>
                    <a:lnTo>
                      <a:pt x="0" y="454"/>
                    </a:lnTo>
                    <a:lnTo>
                      <a:pt x="0" y="726"/>
                    </a:lnTo>
                    <a:lnTo>
                      <a:pt x="45" y="771"/>
                    </a:lnTo>
                    <a:lnTo>
                      <a:pt x="317" y="771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79" y="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9" name="AutoShape 528"/>
              <p:cNvSpPr>
                <a:spLocks noChangeArrowheads="1"/>
              </p:cNvSpPr>
              <p:nvPr/>
            </p:nvSpPr>
            <p:spPr bwMode="auto">
              <a:xfrm>
                <a:off x="1080" y="3203"/>
                <a:ext cx="181" cy="91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0" name="AutoShape 529"/>
              <p:cNvSpPr>
                <a:spLocks noChangeArrowheads="1"/>
              </p:cNvSpPr>
              <p:nvPr/>
            </p:nvSpPr>
            <p:spPr bwMode="auto">
              <a:xfrm>
                <a:off x="1107" y="3227"/>
                <a:ext cx="126" cy="4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31" name="Group 530"/>
              <p:cNvGrpSpPr>
                <a:grpSpLocks/>
              </p:cNvGrpSpPr>
              <p:nvPr/>
            </p:nvGrpSpPr>
            <p:grpSpPr bwMode="auto">
              <a:xfrm rot="-27900000">
                <a:off x="2236" y="2227"/>
                <a:ext cx="998" cy="1497"/>
                <a:chOff x="4118" y="1253"/>
                <a:chExt cx="998" cy="1497"/>
              </a:xfrm>
            </p:grpSpPr>
            <p:sp>
              <p:nvSpPr>
                <p:cNvPr id="639" name="AutoShape 531"/>
                <p:cNvSpPr>
                  <a:spLocks noChangeArrowheads="1"/>
                </p:cNvSpPr>
                <p:nvPr/>
              </p:nvSpPr>
              <p:spPr bwMode="auto">
                <a:xfrm flipV="1">
                  <a:off x="4209" y="1253"/>
                  <a:ext cx="816" cy="181"/>
                </a:xfrm>
                <a:custGeom>
                  <a:avLst/>
                  <a:gdLst>
                    <a:gd name="G0" fmla="+- 8159 0 0"/>
                    <a:gd name="G1" fmla="+- 21600 0 8159"/>
                    <a:gd name="G2" fmla="*/ 8159 1 2"/>
                    <a:gd name="G3" fmla="+- 21600 0 G2"/>
                    <a:gd name="G4" fmla="+/ 8159 21600 2"/>
                    <a:gd name="G5" fmla="+/ G1 0 2"/>
                    <a:gd name="G6" fmla="*/ 21600 21600 8159"/>
                    <a:gd name="G7" fmla="*/ G6 1 2"/>
                    <a:gd name="G8" fmla="+- 21600 0 G7"/>
                    <a:gd name="G9" fmla="*/ 21600 1 2"/>
                    <a:gd name="G10" fmla="+- 8159 0 G9"/>
                    <a:gd name="G11" fmla="?: G10 G8 0"/>
                    <a:gd name="G12" fmla="?: G10 G7 21600"/>
                    <a:gd name="T0" fmla="*/ 17520 w 21600"/>
                    <a:gd name="T1" fmla="*/ 10800 h 21600"/>
                    <a:gd name="T2" fmla="*/ 10800 w 21600"/>
                    <a:gd name="T3" fmla="*/ 21600 h 21600"/>
                    <a:gd name="T4" fmla="*/ 4080 w 21600"/>
                    <a:gd name="T5" fmla="*/ 10800 h 21600"/>
                    <a:gd name="T6" fmla="*/ 10800 w 21600"/>
                    <a:gd name="T7" fmla="*/ 0 h 21600"/>
                    <a:gd name="T8" fmla="*/ 5880 w 21600"/>
                    <a:gd name="T9" fmla="*/ 5880 h 21600"/>
                    <a:gd name="T10" fmla="*/ 15720 w 21600"/>
                    <a:gd name="T11" fmla="*/ 1572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8159" y="21600"/>
                      </a:lnTo>
                      <a:lnTo>
                        <a:pt x="1344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0" name="AutoShape 532"/>
                <p:cNvSpPr>
                  <a:spLocks noChangeArrowheads="1"/>
                </p:cNvSpPr>
                <p:nvPr/>
              </p:nvSpPr>
              <p:spPr bwMode="auto">
                <a:xfrm flipV="1">
                  <a:off x="4118" y="1434"/>
                  <a:ext cx="998" cy="545"/>
                </a:xfrm>
                <a:custGeom>
                  <a:avLst/>
                  <a:gdLst>
                    <a:gd name="G0" fmla="+- 1882 0 0"/>
                    <a:gd name="G1" fmla="+- 21600 0 1882"/>
                    <a:gd name="G2" fmla="*/ 1882 1 2"/>
                    <a:gd name="G3" fmla="+- 21600 0 G2"/>
                    <a:gd name="G4" fmla="+/ 1882 21600 2"/>
                    <a:gd name="G5" fmla="+/ G1 0 2"/>
                    <a:gd name="G6" fmla="*/ 21600 21600 1882"/>
                    <a:gd name="G7" fmla="*/ G6 1 2"/>
                    <a:gd name="G8" fmla="+- 21600 0 G7"/>
                    <a:gd name="G9" fmla="*/ 21600 1 2"/>
                    <a:gd name="G10" fmla="+- 1882 0 G9"/>
                    <a:gd name="G11" fmla="?: G10 G8 0"/>
                    <a:gd name="G12" fmla="?: G10 G7 21600"/>
                    <a:gd name="T0" fmla="*/ 20659 w 21600"/>
                    <a:gd name="T1" fmla="*/ 10800 h 21600"/>
                    <a:gd name="T2" fmla="*/ 10800 w 21600"/>
                    <a:gd name="T3" fmla="*/ 21600 h 21600"/>
                    <a:gd name="T4" fmla="*/ 941 w 21600"/>
                    <a:gd name="T5" fmla="*/ 10800 h 21600"/>
                    <a:gd name="T6" fmla="*/ 10800 w 21600"/>
                    <a:gd name="T7" fmla="*/ 0 h 21600"/>
                    <a:gd name="T8" fmla="*/ 2741 w 21600"/>
                    <a:gd name="T9" fmla="*/ 2741 h 21600"/>
                    <a:gd name="T10" fmla="*/ 18859 w 21600"/>
                    <a:gd name="T11" fmla="*/ 18859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882" y="21600"/>
                      </a:lnTo>
                      <a:lnTo>
                        <a:pt x="19718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1" name="AutoShape 533"/>
                <p:cNvSpPr>
                  <a:spLocks noChangeArrowheads="1"/>
                </p:cNvSpPr>
                <p:nvPr/>
              </p:nvSpPr>
              <p:spPr bwMode="auto">
                <a:xfrm rot="10800000" flipV="1">
                  <a:off x="4118" y="1979"/>
                  <a:ext cx="998" cy="771"/>
                </a:xfrm>
                <a:custGeom>
                  <a:avLst/>
                  <a:gdLst>
                    <a:gd name="G0" fmla="+- 6038 0 0"/>
                    <a:gd name="G1" fmla="+- 21600 0 6038"/>
                    <a:gd name="G2" fmla="*/ 6038 1 2"/>
                    <a:gd name="G3" fmla="+- 21600 0 G2"/>
                    <a:gd name="G4" fmla="+/ 6038 21600 2"/>
                    <a:gd name="G5" fmla="+/ G1 0 2"/>
                    <a:gd name="G6" fmla="*/ 21600 21600 6038"/>
                    <a:gd name="G7" fmla="*/ G6 1 2"/>
                    <a:gd name="G8" fmla="+- 21600 0 G7"/>
                    <a:gd name="G9" fmla="*/ 21600 1 2"/>
                    <a:gd name="G10" fmla="+- 6038 0 G9"/>
                    <a:gd name="G11" fmla="?: G10 G8 0"/>
                    <a:gd name="G12" fmla="?: G10 G7 21600"/>
                    <a:gd name="T0" fmla="*/ 18581 w 21600"/>
                    <a:gd name="T1" fmla="*/ 10800 h 21600"/>
                    <a:gd name="T2" fmla="*/ 10800 w 21600"/>
                    <a:gd name="T3" fmla="*/ 21600 h 21600"/>
                    <a:gd name="T4" fmla="*/ 3019 w 21600"/>
                    <a:gd name="T5" fmla="*/ 10800 h 21600"/>
                    <a:gd name="T6" fmla="*/ 10800 w 21600"/>
                    <a:gd name="T7" fmla="*/ 0 h 21600"/>
                    <a:gd name="T8" fmla="*/ 4819 w 21600"/>
                    <a:gd name="T9" fmla="*/ 4819 h 21600"/>
                    <a:gd name="T10" fmla="*/ 16781 w 21600"/>
                    <a:gd name="T11" fmla="*/ 16781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6038" y="21600"/>
                      </a:lnTo>
                      <a:lnTo>
                        <a:pt x="15562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32" name="Rectangle 534"/>
              <p:cNvSpPr>
                <a:spLocks noChangeArrowheads="1"/>
              </p:cNvSpPr>
              <p:nvPr/>
            </p:nvSpPr>
            <p:spPr bwMode="auto">
              <a:xfrm>
                <a:off x="1623" y="3112"/>
                <a:ext cx="499" cy="40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3" name="AutoShape 535"/>
              <p:cNvSpPr>
                <a:spLocks noChangeArrowheads="1"/>
              </p:cNvSpPr>
              <p:nvPr/>
            </p:nvSpPr>
            <p:spPr bwMode="auto">
              <a:xfrm>
                <a:off x="1487" y="3202"/>
                <a:ext cx="680" cy="31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34" name="Group 536"/>
              <p:cNvGrpSpPr>
                <a:grpSpLocks/>
              </p:cNvGrpSpPr>
              <p:nvPr/>
            </p:nvGrpSpPr>
            <p:grpSpPr bwMode="auto">
              <a:xfrm rot="-1800000">
                <a:off x="3302" y="2930"/>
                <a:ext cx="227" cy="544"/>
                <a:chOff x="4662" y="2387"/>
                <a:chExt cx="242" cy="771"/>
              </a:xfrm>
            </p:grpSpPr>
            <p:sp>
              <p:nvSpPr>
                <p:cNvPr id="637" name="AutoShape 537"/>
                <p:cNvSpPr>
                  <a:spLocks noChangeArrowheads="1"/>
                </p:cNvSpPr>
                <p:nvPr/>
              </p:nvSpPr>
              <p:spPr bwMode="auto">
                <a:xfrm>
                  <a:off x="4662" y="2387"/>
                  <a:ext cx="242" cy="7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8" name="AutoShape 538"/>
                <p:cNvSpPr>
                  <a:spLocks noChangeArrowheads="1"/>
                </p:cNvSpPr>
                <p:nvPr/>
              </p:nvSpPr>
              <p:spPr bwMode="auto">
                <a:xfrm>
                  <a:off x="4693" y="2387"/>
                  <a:ext cx="181" cy="7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35" name="AutoShape 539"/>
              <p:cNvSpPr>
                <a:spLocks noChangeArrowheads="1"/>
              </p:cNvSpPr>
              <p:nvPr/>
            </p:nvSpPr>
            <p:spPr bwMode="auto">
              <a:xfrm>
                <a:off x="3347" y="2431"/>
                <a:ext cx="454" cy="318"/>
              </a:xfrm>
              <a:custGeom>
                <a:avLst/>
                <a:gdLst>
                  <a:gd name="G0" fmla="+- 4663 0 0"/>
                  <a:gd name="G1" fmla="+- 21600 0 4663"/>
                  <a:gd name="G2" fmla="*/ 4663 1 2"/>
                  <a:gd name="G3" fmla="+- 21600 0 G2"/>
                  <a:gd name="G4" fmla="+/ 4663 21600 2"/>
                  <a:gd name="G5" fmla="+/ G1 0 2"/>
                  <a:gd name="G6" fmla="*/ 21600 21600 4663"/>
                  <a:gd name="G7" fmla="*/ G6 1 2"/>
                  <a:gd name="G8" fmla="+- 21600 0 G7"/>
                  <a:gd name="G9" fmla="*/ 21600 1 2"/>
                  <a:gd name="G10" fmla="+- 4663 0 G9"/>
                  <a:gd name="G11" fmla="?: G10 G8 0"/>
                  <a:gd name="G12" fmla="?: G10 G7 21600"/>
                  <a:gd name="T0" fmla="*/ 19268 w 21600"/>
                  <a:gd name="T1" fmla="*/ 10800 h 21600"/>
                  <a:gd name="T2" fmla="*/ 10800 w 21600"/>
                  <a:gd name="T3" fmla="*/ 21600 h 21600"/>
                  <a:gd name="T4" fmla="*/ 2332 w 21600"/>
                  <a:gd name="T5" fmla="*/ 10800 h 21600"/>
                  <a:gd name="T6" fmla="*/ 10800 w 21600"/>
                  <a:gd name="T7" fmla="*/ 0 h 21600"/>
                  <a:gd name="T8" fmla="*/ 4132 w 21600"/>
                  <a:gd name="T9" fmla="*/ 4132 h 21600"/>
                  <a:gd name="T10" fmla="*/ 17468 w 21600"/>
                  <a:gd name="T11" fmla="*/ 1746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63" y="21600"/>
                    </a:lnTo>
                    <a:lnTo>
                      <a:pt x="1693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" name="Rectangle 540"/>
              <p:cNvSpPr>
                <a:spLocks noChangeArrowheads="1"/>
              </p:cNvSpPr>
              <p:nvPr/>
            </p:nvSpPr>
            <p:spPr bwMode="auto">
              <a:xfrm>
                <a:off x="3438" y="2749"/>
                <a:ext cx="317" cy="4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4" name="グループ化 653"/>
          <p:cNvGrpSpPr/>
          <p:nvPr/>
        </p:nvGrpSpPr>
        <p:grpSpPr>
          <a:xfrm>
            <a:off x="7910001" y="4706650"/>
            <a:ext cx="1562519" cy="1562519"/>
            <a:chOff x="7910001" y="4706650"/>
            <a:chExt cx="1562519" cy="1562519"/>
          </a:xfrm>
        </p:grpSpPr>
        <p:grpSp>
          <p:nvGrpSpPr>
            <p:cNvPr id="655" name="グループ化 654"/>
            <p:cNvGrpSpPr/>
            <p:nvPr/>
          </p:nvGrpSpPr>
          <p:grpSpPr>
            <a:xfrm>
              <a:off x="7910001" y="4706650"/>
              <a:ext cx="1562519" cy="1562519"/>
              <a:chOff x="2308268" y="2787288"/>
              <a:chExt cx="1562519" cy="1562519"/>
            </a:xfrm>
          </p:grpSpPr>
          <p:sp>
            <p:nvSpPr>
              <p:cNvPr id="709" name="ドーナツ 708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0" name="ドーナツ 709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56" name="Group 1203"/>
            <p:cNvGrpSpPr>
              <a:grpSpLocks/>
            </p:cNvGrpSpPr>
            <p:nvPr/>
          </p:nvGrpSpPr>
          <p:grpSpPr bwMode="auto">
            <a:xfrm>
              <a:off x="8091658" y="5143500"/>
              <a:ext cx="1194514" cy="660692"/>
              <a:chOff x="262" y="3203"/>
              <a:chExt cx="998" cy="552"/>
            </a:xfrm>
          </p:grpSpPr>
          <p:sp>
            <p:nvSpPr>
              <p:cNvPr id="657" name="Rectangle 1042"/>
              <p:cNvSpPr>
                <a:spLocks noChangeArrowheads="1"/>
              </p:cNvSpPr>
              <p:nvPr/>
            </p:nvSpPr>
            <p:spPr bwMode="auto">
              <a:xfrm rot="1723564">
                <a:off x="836" y="3411"/>
                <a:ext cx="108" cy="10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8" name="Group 1043"/>
              <p:cNvGrpSpPr>
                <a:grpSpLocks/>
              </p:cNvGrpSpPr>
              <p:nvPr/>
            </p:nvGrpSpPr>
            <p:grpSpPr bwMode="auto">
              <a:xfrm>
                <a:off x="402" y="3409"/>
                <a:ext cx="63" cy="143"/>
                <a:chOff x="353" y="1253"/>
                <a:chExt cx="453" cy="862"/>
              </a:xfrm>
            </p:grpSpPr>
            <p:sp>
              <p:nvSpPr>
                <p:cNvPr id="703" name="AutoShape 1044"/>
                <p:cNvSpPr>
                  <a:spLocks noChangeArrowheads="1"/>
                </p:cNvSpPr>
                <p:nvPr/>
              </p:nvSpPr>
              <p:spPr bwMode="auto">
                <a:xfrm>
                  <a:off x="353" y="1344"/>
                  <a:ext cx="136" cy="27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4" name="AutoShape 1045"/>
                <p:cNvSpPr>
                  <a:spLocks noChangeArrowheads="1"/>
                </p:cNvSpPr>
                <p:nvPr/>
              </p:nvSpPr>
              <p:spPr bwMode="auto">
                <a:xfrm>
                  <a:off x="398" y="1253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5" name="AutoShape 1046"/>
                <p:cNvSpPr>
                  <a:spLocks noChangeArrowheads="1"/>
                </p:cNvSpPr>
                <p:nvPr/>
              </p:nvSpPr>
              <p:spPr bwMode="auto">
                <a:xfrm>
                  <a:off x="398" y="2069"/>
                  <a:ext cx="408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6" name="AutoShape 1047"/>
                <p:cNvSpPr>
                  <a:spLocks noChangeArrowheads="1"/>
                </p:cNvSpPr>
                <p:nvPr/>
              </p:nvSpPr>
              <p:spPr bwMode="auto">
                <a:xfrm rot="5400000">
                  <a:off x="-10" y="1661"/>
                  <a:ext cx="862" cy="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7" name="AutoShape 1048"/>
                <p:cNvSpPr>
                  <a:spLocks noChangeArrowheads="1"/>
                </p:cNvSpPr>
                <p:nvPr/>
              </p:nvSpPr>
              <p:spPr bwMode="auto">
                <a:xfrm>
                  <a:off x="353" y="1661"/>
                  <a:ext cx="181" cy="181"/>
                </a:xfrm>
                <a:prstGeom prst="roundRect">
                  <a:avLst>
                    <a:gd name="adj" fmla="val 26519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8" name="Oval 1049"/>
                <p:cNvSpPr>
                  <a:spLocks noChangeArrowheads="1"/>
                </p:cNvSpPr>
                <p:nvPr/>
              </p:nvSpPr>
              <p:spPr bwMode="auto">
                <a:xfrm>
                  <a:off x="489" y="1480"/>
                  <a:ext cx="136" cy="18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59" name="Rectangle 1050"/>
              <p:cNvSpPr>
                <a:spLocks noChangeArrowheads="1"/>
              </p:cNvSpPr>
              <p:nvPr/>
            </p:nvSpPr>
            <p:spPr bwMode="auto">
              <a:xfrm>
                <a:off x="521" y="3624"/>
                <a:ext cx="513" cy="7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" name="Rectangle 1051"/>
              <p:cNvSpPr>
                <a:spLocks noChangeArrowheads="1"/>
              </p:cNvSpPr>
              <p:nvPr/>
            </p:nvSpPr>
            <p:spPr bwMode="auto">
              <a:xfrm>
                <a:off x="581" y="3647"/>
                <a:ext cx="441" cy="1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" name="Rectangle 1052"/>
              <p:cNvSpPr>
                <a:spLocks noChangeArrowheads="1"/>
              </p:cNvSpPr>
              <p:nvPr/>
            </p:nvSpPr>
            <p:spPr bwMode="auto">
              <a:xfrm>
                <a:off x="581" y="3671"/>
                <a:ext cx="441" cy="1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2" name="Oval 1053"/>
              <p:cNvSpPr>
                <a:spLocks noChangeArrowheads="1"/>
              </p:cNvSpPr>
              <p:nvPr/>
            </p:nvSpPr>
            <p:spPr bwMode="auto">
              <a:xfrm>
                <a:off x="557" y="3660"/>
                <a:ext cx="84" cy="8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" name="AutoShape 1054"/>
              <p:cNvSpPr>
                <a:spLocks noChangeArrowheads="1"/>
              </p:cNvSpPr>
              <p:nvPr/>
            </p:nvSpPr>
            <p:spPr bwMode="auto">
              <a:xfrm>
                <a:off x="545" y="3647"/>
                <a:ext cx="107" cy="108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" name="Freeform 1055"/>
              <p:cNvSpPr>
                <a:spLocks/>
              </p:cNvSpPr>
              <p:nvPr/>
            </p:nvSpPr>
            <p:spPr bwMode="auto">
              <a:xfrm>
                <a:off x="426" y="3398"/>
                <a:ext cx="226" cy="321"/>
              </a:xfrm>
              <a:custGeom>
                <a:avLst/>
                <a:gdLst>
                  <a:gd name="T0" fmla="*/ 408 w 862"/>
                  <a:gd name="T1" fmla="*/ 1225 h 1225"/>
                  <a:gd name="T2" fmla="*/ 454 w 862"/>
                  <a:gd name="T3" fmla="*/ 952 h 1225"/>
                  <a:gd name="T4" fmla="*/ 499 w 862"/>
                  <a:gd name="T5" fmla="*/ 907 h 1225"/>
                  <a:gd name="T6" fmla="*/ 862 w 862"/>
                  <a:gd name="T7" fmla="*/ 907 h 1225"/>
                  <a:gd name="T8" fmla="*/ 862 w 862"/>
                  <a:gd name="T9" fmla="*/ 0 h 1225"/>
                  <a:gd name="T10" fmla="*/ 136 w 862"/>
                  <a:gd name="T11" fmla="*/ 0 h 1225"/>
                  <a:gd name="T12" fmla="*/ 0 w 862"/>
                  <a:gd name="T13" fmla="*/ 499 h 1225"/>
                  <a:gd name="T14" fmla="*/ 0 w 862"/>
                  <a:gd name="T15" fmla="*/ 907 h 1225"/>
                  <a:gd name="T16" fmla="*/ 45 w 862"/>
                  <a:gd name="T17" fmla="*/ 1225 h 1225"/>
                  <a:gd name="T18" fmla="*/ 408 w 862"/>
                  <a:gd name="T19" fmla="*/ 1225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2" h="1225">
                    <a:moveTo>
                      <a:pt x="408" y="1225"/>
                    </a:moveTo>
                    <a:lnTo>
                      <a:pt x="454" y="952"/>
                    </a:lnTo>
                    <a:lnTo>
                      <a:pt x="499" y="907"/>
                    </a:lnTo>
                    <a:lnTo>
                      <a:pt x="862" y="907"/>
                    </a:lnTo>
                    <a:lnTo>
                      <a:pt x="862" y="0"/>
                    </a:lnTo>
                    <a:lnTo>
                      <a:pt x="136" y="0"/>
                    </a:lnTo>
                    <a:lnTo>
                      <a:pt x="0" y="499"/>
                    </a:lnTo>
                    <a:lnTo>
                      <a:pt x="0" y="907"/>
                    </a:lnTo>
                    <a:lnTo>
                      <a:pt x="45" y="1225"/>
                    </a:lnTo>
                    <a:lnTo>
                      <a:pt x="408" y="1225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" name="Rectangle 1056"/>
              <p:cNvSpPr>
                <a:spLocks noChangeArrowheads="1"/>
              </p:cNvSpPr>
              <p:nvPr/>
            </p:nvSpPr>
            <p:spPr bwMode="auto">
              <a:xfrm>
                <a:off x="664" y="3624"/>
                <a:ext cx="561" cy="1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" name="AutoShape 1057"/>
              <p:cNvSpPr>
                <a:spLocks noChangeArrowheads="1"/>
              </p:cNvSpPr>
              <p:nvPr/>
            </p:nvSpPr>
            <p:spPr bwMode="auto">
              <a:xfrm>
                <a:off x="414" y="3600"/>
                <a:ext cx="24" cy="47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" name="AutoShape 1058"/>
              <p:cNvSpPr>
                <a:spLocks noChangeArrowheads="1"/>
              </p:cNvSpPr>
              <p:nvPr/>
            </p:nvSpPr>
            <p:spPr bwMode="auto">
              <a:xfrm>
                <a:off x="450" y="3636"/>
                <a:ext cx="35" cy="11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8" name="AutoShape 1059"/>
              <p:cNvSpPr>
                <a:spLocks noChangeArrowheads="1"/>
              </p:cNvSpPr>
              <p:nvPr/>
            </p:nvSpPr>
            <p:spPr bwMode="auto">
              <a:xfrm>
                <a:off x="426" y="3707"/>
                <a:ext cx="107" cy="19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9" name="Freeform 1060"/>
              <p:cNvSpPr>
                <a:spLocks/>
              </p:cNvSpPr>
              <p:nvPr/>
            </p:nvSpPr>
            <p:spPr bwMode="auto">
              <a:xfrm>
                <a:off x="431" y="3410"/>
                <a:ext cx="46" cy="118"/>
              </a:xfrm>
              <a:custGeom>
                <a:avLst/>
                <a:gdLst>
                  <a:gd name="T0" fmla="*/ 132 w 177"/>
                  <a:gd name="T1" fmla="*/ 0 h 450"/>
                  <a:gd name="T2" fmla="*/ 0 w 177"/>
                  <a:gd name="T3" fmla="*/ 450 h 450"/>
                  <a:gd name="T4" fmla="*/ 45 w 177"/>
                  <a:gd name="T5" fmla="*/ 450 h 450"/>
                  <a:gd name="T6" fmla="*/ 177 w 177"/>
                  <a:gd name="T7" fmla="*/ 0 h 450"/>
                  <a:gd name="T8" fmla="*/ 132 w 177"/>
                  <a:gd name="T9" fmla="*/ 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450">
                    <a:moveTo>
                      <a:pt x="132" y="0"/>
                    </a:moveTo>
                    <a:lnTo>
                      <a:pt x="0" y="450"/>
                    </a:lnTo>
                    <a:lnTo>
                      <a:pt x="45" y="450"/>
                    </a:lnTo>
                    <a:lnTo>
                      <a:pt x="177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0" name="AutoShape 1061"/>
              <p:cNvSpPr>
                <a:spLocks noChangeArrowheads="1"/>
              </p:cNvSpPr>
              <p:nvPr/>
            </p:nvSpPr>
            <p:spPr bwMode="auto">
              <a:xfrm>
                <a:off x="581" y="3541"/>
                <a:ext cx="48" cy="23"/>
              </a:xfrm>
              <a:prstGeom prst="roundRect">
                <a:avLst>
                  <a:gd name="adj" fmla="val 16667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1" name="AutoShape 1062"/>
              <p:cNvSpPr>
                <a:spLocks noChangeArrowheads="1"/>
              </p:cNvSpPr>
              <p:nvPr/>
            </p:nvSpPr>
            <p:spPr bwMode="auto">
              <a:xfrm>
                <a:off x="588" y="3547"/>
                <a:ext cx="33" cy="1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2" name="Rectangle 1063"/>
              <p:cNvSpPr>
                <a:spLocks noChangeArrowheads="1"/>
              </p:cNvSpPr>
              <p:nvPr/>
            </p:nvSpPr>
            <p:spPr bwMode="auto">
              <a:xfrm>
                <a:off x="664" y="3612"/>
                <a:ext cx="36" cy="131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3" name="Rectangle 1064"/>
              <p:cNvSpPr>
                <a:spLocks noChangeArrowheads="1"/>
              </p:cNvSpPr>
              <p:nvPr/>
            </p:nvSpPr>
            <p:spPr bwMode="auto">
              <a:xfrm>
                <a:off x="640" y="3743"/>
                <a:ext cx="84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4" name="Freeform 1065"/>
              <p:cNvSpPr>
                <a:spLocks/>
              </p:cNvSpPr>
              <p:nvPr/>
            </p:nvSpPr>
            <p:spPr bwMode="auto">
              <a:xfrm>
                <a:off x="449" y="3302"/>
                <a:ext cx="740" cy="119"/>
              </a:xfrm>
              <a:custGeom>
                <a:avLst/>
                <a:gdLst>
                  <a:gd name="T0" fmla="*/ 2812 w 2812"/>
                  <a:gd name="T1" fmla="*/ 454 h 454"/>
                  <a:gd name="T2" fmla="*/ 2812 w 2812"/>
                  <a:gd name="T3" fmla="*/ 317 h 454"/>
                  <a:gd name="T4" fmla="*/ 2767 w 2812"/>
                  <a:gd name="T5" fmla="*/ 272 h 454"/>
                  <a:gd name="T6" fmla="*/ 998 w 2812"/>
                  <a:gd name="T7" fmla="*/ 136 h 454"/>
                  <a:gd name="T8" fmla="*/ 907 w 2812"/>
                  <a:gd name="T9" fmla="*/ 45 h 454"/>
                  <a:gd name="T10" fmla="*/ 91 w 2812"/>
                  <a:gd name="T11" fmla="*/ 0 h 454"/>
                  <a:gd name="T12" fmla="*/ 0 w 2812"/>
                  <a:gd name="T13" fmla="*/ 91 h 454"/>
                  <a:gd name="T14" fmla="*/ 0 w 2812"/>
                  <a:gd name="T15" fmla="*/ 272 h 454"/>
                  <a:gd name="T16" fmla="*/ 2812 w 2812"/>
                  <a:gd name="T1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12" h="454">
                    <a:moveTo>
                      <a:pt x="2812" y="454"/>
                    </a:moveTo>
                    <a:lnTo>
                      <a:pt x="2812" y="317"/>
                    </a:lnTo>
                    <a:lnTo>
                      <a:pt x="2767" y="272"/>
                    </a:lnTo>
                    <a:lnTo>
                      <a:pt x="998" y="136"/>
                    </a:lnTo>
                    <a:lnTo>
                      <a:pt x="907" y="45"/>
                    </a:lnTo>
                    <a:lnTo>
                      <a:pt x="91" y="0"/>
                    </a:lnTo>
                    <a:lnTo>
                      <a:pt x="0" y="91"/>
                    </a:lnTo>
                    <a:lnTo>
                      <a:pt x="0" y="272"/>
                    </a:lnTo>
                    <a:lnTo>
                      <a:pt x="2812" y="454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5" name="Rectangle 1066"/>
              <p:cNvSpPr>
                <a:spLocks noChangeArrowheads="1"/>
              </p:cNvSpPr>
              <p:nvPr/>
            </p:nvSpPr>
            <p:spPr bwMode="auto">
              <a:xfrm rot="1723564">
                <a:off x="898" y="3407"/>
                <a:ext cx="8" cy="32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" name="Rectangle 1067"/>
              <p:cNvSpPr>
                <a:spLocks noChangeArrowheads="1"/>
              </p:cNvSpPr>
              <p:nvPr/>
            </p:nvSpPr>
            <p:spPr bwMode="auto">
              <a:xfrm>
                <a:off x="664" y="3481"/>
                <a:ext cx="84" cy="119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" name="Rectangle 1068"/>
              <p:cNvSpPr>
                <a:spLocks noChangeArrowheads="1"/>
              </p:cNvSpPr>
              <p:nvPr/>
            </p:nvSpPr>
            <p:spPr bwMode="auto">
              <a:xfrm>
                <a:off x="652" y="3469"/>
                <a:ext cx="108" cy="12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8" name="Rectangle 1069"/>
              <p:cNvSpPr>
                <a:spLocks noChangeArrowheads="1"/>
              </p:cNvSpPr>
              <p:nvPr/>
            </p:nvSpPr>
            <p:spPr bwMode="auto">
              <a:xfrm>
                <a:off x="262" y="3286"/>
                <a:ext cx="286" cy="84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9" name="Rectangle 1070"/>
              <p:cNvSpPr>
                <a:spLocks noChangeArrowheads="1"/>
              </p:cNvSpPr>
              <p:nvPr/>
            </p:nvSpPr>
            <p:spPr bwMode="auto">
              <a:xfrm>
                <a:off x="262" y="3215"/>
                <a:ext cx="12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0" name="Rectangle 1071"/>
              <p:cNvSpPr>
                <a:spLocks noChangeArrowheads="1"/>
              </p:cNvSpPr>
              <p:nvPr/>
            </p:nvSpPr>
            <p:spPr bwMode="auto">
              <a:xfrm>
                <a:off x="536" y="3215"/>
                <a:ext cx="12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1" name="Rectangle 1072"/>
              <p:cNvSpPr>
                <a:spLocks noChangeArrowheads="1"/>
              </p:cNvSpPr>
              <p:nvPr/>
            </p:nvSpPr>
            <p:spPr bwMode="auto">
              <a:xfrm>
                <a:off x="334" y="3215"/>
                <a:ext cx="11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2" name="Rectangle 1073"/>
              <p:cNvSpPr>
                <a:spLocks noChangeArrowheads="1"/>
              </p:cNvSpPr>
              <p:nvPr/>
            </p:nvSpPr>
            <p:spPr bwMode="auto">
              <a:xfrm>
                <a:off x="477" y="3215"/>
                <a:ext cx="12" cy="7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3" name="Rectangle 1074"/>
              <p:cNvSpPr>
                <a:spLocks noChangeArrowheads="1"/>
              </p:cNvSpPr>
              <p:nvPr/>
            </p:nvSpPr>
            <p:spPr bwMode="auto">
              <a:xfrm>
                <a:off x="262" y="3203"/>
                <a:ext cx="286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4" name="Freeform 1075"/>
              <p:cNvSpPr>
                <a:spLocks/>
              </p:cNvSpPr>
              <p:nvPr/>
            </p:nvSpPr>
            <p:spPr bwMode="auto">
              <a:xfrm>
                <a:off x="452" y="3409"/>
                <a:ext cx="188" cy="119"/>
              </a:xfrm>
              <a:custGeom>
                <a:avLst/>
                <a:gdLst>
                  <a:gd name="T0" fmla="*/ 626 w 717"/>
                  <a:gd name="T1" fmla="*/ 0 h 453"/>
                  <a:gd name="T2" fmla="*/ 686 w 717"/>
                  <a:gd name="T3" fmla="*/ 4 h 453"/>
                  <a:gd name="T4" fmla="*/ 717 w 717"/>
                  <a:gd name="T5" fmla="*/ 45 h 453"/>
                  <a:gd name="T6" fmla="*/ 490 w 717"/>
                  <a:gd name="T7" fmla="*/ 408 h 453"/>
                  <a:gd name="T8" fmla="*/ 36 w 717"/>
                  <a:gd name="T9" fmla="*/ 453 h 453"/>
                  <a:gd name="T10" fmla="*/ 4 w 717"/>
                  <a:gd name="T11" fmla="*/ 444 h 453"/>
                  <a:gd name="T12" fmla="*/ 0 w 717"/>
                  <a:gd name="T13" fmla="*/ 420 h 453"/>
                  <a:gd name="T14" fmla="*/ 112 w 717"/>
                  <a:gd name="T15" fmla="*/ 34 h 453"/>
                  <a:gd name="T16" fmla="*/ 128 w 717"/>
                  <a:gd name="T17" fmla="*/ 10 h 453"/>
                  <a:gd name="T18" fmla="*/ 168 w 717"/>
                  <a:gd name="T19" fmla="*/ 0 h 453"/>
                  <a:gd name="T20" fmla="*/ 626 w 717"/>
                  <a:gd name="T2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7" h="453">
                    <a:moveTo>
                      <a:pt x="626" y="0"/>
                    </a:moveTo>
                    <a:lnTo>
                      <a:pt x="686" y="4"/>
                    </a:lnTo>
                    <a:lnTo>
                      <a:pt x="717" y="45"/>
                    </a:lnTo>
                    <a:lnTo>
                      <a:pt x="490" y="408"/>
                    </a:lnTo>
                    <a:lnTo>
                      <a:pt x="36" y="453"/>
                    </a:lnTo>
                    <a:lnTo>
                      <a:pt x="4" y="444"/>
                    </a:lnTo>
                    <a:lnTo>
                      <a:pt x="0" y="420"/>
                    </a:lnTo>
                    <a:lnTo>
                      <a:pt x="112" y="34"/>
                    </a:lnTo>
                    <a:lnTo>
                      <a:pt x="128" y="10"/>
                    </a:lnTo>
                    <a:lnTo>
                      <a:pt x="168" y="0"/>
                    </a:lnTo>
                    <a:lnTo>
                      <a:pt x="626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" name="Rectangle 1076"/>
              <p:cNvSpPr>
                <a:spLocks noChangeArrowheads="1"/>
              </p:cNvSpPr>
              <p:nvPr/>
            </p:nvSpPr>
            <p:spPr bwMode="auto">
              <a:xfrm rot="1723564">
                <a:off x="888" y="3478"/>
                <a:ext cx="287" cy="3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6" name="Rectangle 1077"/>
              <p:cNvSpPr>
                <a:spLocks noChangeArrowheads="1"/>
              </p:cNvSpPr>
              <p:nvPr/>
            </p:nvSpPr>
            <p:spPr bwMode="auto">
              <a:xfrm>
                <a:off x="1046" y="3481"/>
                <a:ext cx="143" cy="1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7" name="Rectangle 1078"/>
              <p:cNvSpPr>
                <a:spLocks noChangeArrowheads="1"/>
              </p:cNvSpPr>
              <p:nvPr/>
            </p:nvSpPr>
            <p:spPr bwMode="auto">
              <a:xfrm>
                <a:off x="1046" y="3493"/>
                <a:ext cx="143" cy="107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" name="Rectangle 1079"/>
              <p:cNvSpPr>
                <a:spLocks noChangeArrowheads="1"/>
              </p:cNvSpPr>
              <p:nvPr/>
            </p:nvSpPr>
            <p:spPr bwMode="auto">
              <a:xfrm>
                <a:off x="1046" y="3421"/>
                <a:ext cx="143" cy="60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" name="Freeform 1080"/>
              <p:cNvSpPr>
                <a:spLocks/>
              </p:cNvSpPr>
              <p:nvPr/>
            </p:nvSpPr>
            <p:spPr bwMode="auto">
              <a:xfrm>
                <a:off x="664" y="3722"/>
                <a:ext cx="36" cy="21"/>
              </a:xfrm>
              <a:custGeom>
                <a:avLst/>
                <a:gdLst>
                  <a:gd name="T0" fmla="*/ 0 w 137"/>
                  <a:gd name="T1" fmla="*/ 79 h 79"/>
                  <a:gd name="T2" fmla="*/ 137 w 137"/>
                  <a:gd name="T3" fmla="*/ 0 h 79"/>
                  <a:gd name="T4" fmla="*/ 137 w 137"/>
                  <a:gd name="T5" fmla="*/ 79 h 79"/>
                  <a:gd name="T6" fmla="*/ 0 w 137"/>
                  <a:gd name="T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7" h="79">
                    <a:moveTo>
                      <a:pt x="0" y="79"/>
                    </a:moveTo>
                    <a:lnTo>
                      <a:pt x="137" y="0"/>
                    </a:lnTo>
                    <a:lnTo>
                      <a:pt x="137" y="79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" name="Freeform 1081"/>
              <p:cNvSpPr>
                <a:spLocks/>
              </p:cNvSpPr>
              <p:nvPr/>
            </p:nvSpPr>
            <p:spPr bwMode="auto">
              <a:xfrm>
                <a:off x="664" y="3695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" name="Freeform 1082"/>
              <p:cNvSpPr>
                <a:spLocks/>
              </p:cNvSpPr>
              <p:nvPr/>
            </p:nvSpPr>
            <p:spPr bwMode="auto">
              <a:xfrm>
                <a:off x="664" y="3667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" name="Freeform 1083"/>
              <p:cNvSpPr>
                <a:spLocks/>
              </p:cNvSpPr>
              <p:nvPr/>
            </p:nvSpPr>
            <p:spPr bwMode="auto">
              <a:xfrm>
                <a:off x="664" y="3640"/>
                <a:ext cx="36" cy="35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3" name="Freeform 1084"/>
              <p:cNvSpPr>
                <a:spLocks/>
              </p:cNvSpPr>
              <p:nvPr/>
            </p:nvSpPr>
            <p:spPr bwMode="auto">
              <a:xfrm>
                <a:off x="664" y="3612"/>
                <a:ext cx="36" cy="36"/>
              </a:xfrm>
              <a:custGeom>
                <a:avLst/>
                <a:gdLst>
                  <a:gd name="T0" fmla="*/ 0 w 137"/>
                  <a:gd name="T1" fmla="*/ 136 h 136"/>
                  <a:gd name="T2" fmla="*/ 137 w 137"/>
                  <a:gd name="T3" fmla="*/ 57 h 136"/>
                  <a:gd name="T4" fmla="*/ 137 w 137"/>
                  <a:gd name="T5" fmla="*/ 0 h 136"/>
                  <a:gd name="T6" fmla="*/ 0 w 137"/>
                  <a:gd name="T7" fmla="*/ 79 h 136"/>
                  <a:gd name="T8" fmla="*/ 0 w 137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6">
                    <a:moveTo>
                      <a:pt x="0" y="136"/>
                    </a:moveTo>
                    <a:lnTo>
                      <a:pt x="137" y="57"/>
                    </a:lnTo>
                    <a:lnTo>
                      <a:pt x="137" y="0"/>
                    </a:lnTo>
                    <a:lnTo>
                      <a:pt x="0" y="7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" name="Rectangle 1085"/>
              <p:cNvSpPr>
                <a:spLocks noChangeArrowheads="1"/>
              </p:cNvSpPr>
              <p:nvPr/>
            </p:nvSpPr>
            <p:spPr bwMode="auto">
              <a:xfrm>
                <a:off x="652" y="3600"/>
                <a:ext cx="549" cy="2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5" name="AutoShape 1087"/>
              <p:cNvSpPr>
                <a:spLocks noChangeArrowheads="1"/>
              </p:cNvSpPr>
              <p:nvPr/>
            </p:nvSpPr>
            <p:spPr bwMode="auto">
              <a:xfrm flipV="1">
                <a:off x="963" y="3618"/>
                <a:ext cx="297" cy="79"/>
              </a:xfrm>
              <a:custGeom>
                <a:avLst/>
                <a:gdLst>
                  <a:gd name="G0" fmla="+- 3593 0 0"/>
                  <a:gd name="G1" fmla="+- 21600 0 3593"/>
                  <a:gd name="G2" fmla="*/ 3593 1 2"/>
                  <a:gd name="G3" fmla="+- 21600 0 G2"/>
                  <a:gd name="G4" fmla="+/ 3593 21600 2"/>
                  <a:gd name="G5" fmla="+/ G1 0 2"/>
                  <a:gd name="G6" fmla="*/ 21600 21600 3593"/>
                  <a:gd name="G7" fmla="*/ G6 1 2"/>
                  <a:gd name="G8" fmla="+- 21600 0 G7"/>
                  <a:gd name="G9" fmla="*/ 21600 1 2"/>
                  <a:gd name="G10" fmla="+- 3593 0 G9"/>
                  <a:gd name="G11" fmla="?: G10 G8 0"/>
                  <a:gd name="G12" fmla="?: G10 G7 21600"/>
                  <a:gd name="T0" fmla="*/ 19803 w 21600"/>
                  <a:gd name="T1" fmla="*/ 10800 h 21600"/>
                  <a:gd name="T2" fmla="*/ 10800 w 21600"/>
                  <a:gd name="T3" fmla="*/ 21600 h 21600"/>
                  <a:gd name="T4" fmla="*/ 1797 w 21600"/>
                  <a:gd name="T5" fmla="*/ 10800 h 21600"/>
                  <a:gd name="T6" fmla="*/ 10800 w 21600"/>
                  <a:gd name="T7" fmla="*/ 0 h 21600"/>
                  <a:gd name="T8" fmla="*/ 3597 w 21600"/>
                  <a:gd name="T9" fmla="*/ 3597 h 21600"/>
                  <a:gd name="T10" fmla="*/ 18003 w 21600"/>
                  <a:gd name="T11" fmla="*/ 1800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593" y="21600"/>
                    </a:lnTo>
                    <a:lnTo>
                      <a:pt x="1800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6" name="Rectangle 1088"/>
              <p:cNvSpPr>
                <a:spLocks noChangeArrowheads="1"/>
              </p:cNvSpPr>
              <p:nvPr/>
            </p:nvSpPr>
            <p:spPr bwMode="auto">
              <a:xfrm>
                <a:off x="1005" y="3612"/>
                <a:ext cx="215" cy="1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7" name="Rectangle 1089"/>
              <p:cNvSpPr>
                <a:spLocks noChangeArrowheads="1"/>
              </p:cNvSpPr>
              <p:nvPr/>
            </p:nvSpPr>
            <p:spPr bwMode="auto">
              <a:xfrm rot="7200000">
                <a:off x="939" y="3654"/>
                <a:ext cx="95" cy="1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" name="Rectangle 1090"/>
              <p:cNvSpPr>
                <a:spLocks noChangeArrowheads="1"/>
              </p:cNvSpPr>
              <p:nvPr/>
            </p:nvSpPr>
            <p:spPr bwMode="auto">
              <a:xfrm rot="3600000">
                <a:off x="1190" y="3654"/>
                <a:ext cx="95" cy="1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9" name="Oval 1091"/>
              <p:cNvSpPr>
                <a:spLocks noChangeArrowheads="1"/>
              </p:cNvSpPr>
              <p:nvPr/>
            </p:nvSpPr>
            <p:spPr bwMode="auto">
              <a:xfrm>
                <a:off x="1010" y="3660"/>
                <a:ext cx="84" cy="8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" name="Oval 1092"/>
              <p:cNvSpPr>
                <a:spLocks noChangeArrowheads="1"/>
              </p:cNvSpPr>
              <p:nvPr/>
            </p:nvSpPr>
            <p:spPr bwMode="auto">
              <a:xfrm>
                <a:off x="1130" y="3660"/>
                <a:ext cx="83" cy="83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" name="AutoShape 1093"/>
              <p:cNvSpPr>
                <a:spLocks noChangeArrowheads="1"/>
              </p:cNvSpPr>
              <p:nvPr/>
            </p:nvSpPr>
            <p:spPr bwMode="auto">
              <a:xfrm>
                <a:off x="998" y="3648"/>
                <a:ext cx="108" cy="107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2" name="AutoShape 1094"/>
              <p:cNvSpPr>
                <a:spLocks noChangeArrowheads="1"/>
              </p:cNvSpPr>
              <p:nvPr/>
            </p:nvSpPr>
            <p:spPr bwMode="auto">
              <a:xfrm>
                <a:off x="1118" y="3648"/>
                <a:ext cx="107" cy="107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20" name="グループ化 719"/>
          <p:cNvGrpSpPr/>
          <p:nvPr/>
        </p:nvGrpSpPr>
        <p:grpSpPr>
          <a:xfrm>
            <a:off x="2342710" y="863715"/>
            <a:ext cx="1562519" cy="1562519"/>
            <a:chOff x="2342710" y="863715"/>
            <a:chExt cx="1562519" cy="1562519"/>
          </a:xfrm>
        </p:grpSpPr>
        <p:sp>
          <p:nvSpPr>
            <p:cNvPr id="721" name="ドーナツ 720"/>
            <p:cNvSpPr/>
            <p:nvPr/>
          </p:nvSpPr>
          <p:spPr>
            <a:xfrm>
              <a:off x="2342710" y="863715"/>
              <a:ext cx="1562519" cy="1562519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2" name="ドーナツ 721"/>
            <p:cNvSpPr/>
            <p:nvPr/>
          </p:nvSpPr>
          <p:spPr>
            <a:xfrm>
              <a:off x="2409667" y="930672"/>
              <a:ext cx="1428604" cy="1428604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3" name="正方形/長方形 722"/>
            <p:cNvSpPr/>
            <p:nvPr/>
          </p:nvSpPr>
          <p:spPr bwMode="auto">
            <a:xfrm>
              <a:off x="2875309" y="1206702"/>
              <a:ext cx="45719" cy="41523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正方形/長方形 723"/>
            <p:cNvSpPr/>
            <p:nvPr/>
          </p:nvSpPr>
          <p:spPr bwMode="auto">
            <a:xfrm>
              <a:off x="2941349" y="1257079"/>
              <a:ext cx="45719" cy="41523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正方形/長方形 724"/>
            <p:cNvSpPr/>
            <p:nvPr/>
          </p:nvSpPr>
          <p:spPr bwMode="auto">
            <a:xfrm>
              <a:off x="3012469" y="1309241"/>
              <a:ext cx="45719" cy="41523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6" name="グループ化 725"/>
            <p:cNvGrpSpPr/>
            <p:nvPr/>
          </p:nvGrpSpPr>
          <p:grpSpPr>
            <a:xfrm>
              <a:off x="2817364" y="1413987"/>
              <a:ext cx="374640" cy="374640"/>
              <a:chOff x="6532398" y="1848686"/>
              <a:chExt cx="711634" cy="711634"/>
            </a:xfrm>
          </p:grpSpPr>
          <p:sp>
            <p:nvSpPr>
              <p:cNvPr id="763" name="円/楕円 412"/>
              <p:cNvSpPr/>
              <p:nvPr/>
            </p:nvSpPr>
            <p:spPr bwMode="auto">
              <a:xfrm>
                <a:off x="6532398" y="1848686"/>
                <a:ext cx="711634" cy="71163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ドーナツ 763"/>
              <p:cNvSpPr/>
              <p:nvPr/>
            </p:nvSpPr>
            <p:spPr bwMode="auto">
              <a:xfrm>
                <a:off x="6573180" y="1889468"/>
                <a:ext cx="630070" cy="630070"/>
              </a:xfrm>
              <a:prstGeom prst="donut">
                <a:avLst>
                  <a:gd name="adj" fmla="val 558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ドーナツ 764"/>
              <p:cNvSpPr/>
              <p:nvPr/>
            </p:nvSpPr>
            <p:spPr bwMode="auto">
              <a:xfrm>
                <a:off x="6634432" y="1950720"/>
                <a:ext cx="507566" cy="507566"/>
              </a:xfrm>
              <a:prstGeom prst="donut">
                <a:avLst>
                  <a:gd name="adj" fmla="val 7082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ドーナツ 765"/>
              <p:cNvSpPr/>
              <p:nvPr/>
            </p:nvSpPr>
            <p:spPr bwMode="auto">
              <a:xfrm>
                <a:off x="6697450" y="2013738"/>
                <a:ext cx="381530" cy="381530"/>
              </a:xfrm>
              <a:prstGeom prst="donut">
                <a:avLst>
                  <a:gd name="adj" fmla="val 8853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ドーナツ 766"/>
              <p:cNvSpPr/>
              <p:nvPr/>
            </p:nvSpPr>
            <p:spPr bwMode="auto">
              <a:xfrm>
                <a:off x="6753330" y="2069618"/>
                <a:ext cx="269770" cy="269770"/>
              </a:xfrm>
              <a:prstGeom prst="donut">
                <a:avLst>
                  <a:gd name="adj" fmla="val 12513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7" name="円/楕円 407"/>
            <p:cNvSpPr/>
            <p:nvPr/>
          </p:nvSpPr>
          <p:spPr bwMode="auto">
            <a:xfrm>
              <a:off x="2487488" y="1355891"/>
              <a:ext cx="490832" cy="49083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8" name="片側の 2 つの角を丸めた四角形 727"/>
            <p:cNvSpPr/>
            <p:nvPr/>
          </p:nvSpPr>
          <p:spPr bwMode="auto">
            <a:xfrm>
              <a:off x="3127748" y="1294398"/>
              <a:ext cx="513865" cy="468020"/>
            </a:xfrm>
            <a:prstGeom prst="round2SameRect">
              <a:avLst>
                <a:gd name="adj1" fmla="val 12020"/>
                <a:gd name="adj2" fmla="val 0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片側の 2 つの角を丸めた四角形 728"/>
            <p:cNvSpPr/>
            <p:nvPr/>
          </p:nvSpPr>
          <p:spPr bwMode="auto">
            <a:xfrm>
              <a:off x="3077781" y="1648830"/>
              <a:ext cx="333932" cy="127517"/>
            </a:xfrm>
            <a:prstGeom prst="round2Same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片側の 2 つの角を丸めた四角形 729"/>
            <p:cNvSpPr/>
            <p:nvPr/>
          </p:nvSpPr>
          <p:spPr bwMode="auto">
            <a:xfrm>
              <a:off x="3106991" y="1648830"/>
              <a:ext cx="275512" cy="127517"/>
            </a:xfrm>
            <a:prstGeom prst="round2Same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1" name="グループ化 730"/>
            <p:cNvGrpSpPr/>
            <p:nvPr/>
          </p:nvGrpSpPr>
          <p:grpSpPr>
            <a:xfrm>
              <a:off x="2596748" y="1726069"/>
              <a:ext cx="1044866" cy="222620"/>
              <a:chOff x="6258145" y="3753822"/>
              <a:chExt cx="1125125" cy="222620"/>
            </a:xfrm>
          </p:grpSpPr>
          <p:sp>
            <p:nvSpPr>
              <p:cNvPr id="760" name="正方形/長方形 759"/>
              <p:cNvSpPr/>
              <p:nvPr/>
            </p:nvSpPr>
            <p:spPr bwMode="auto">
              <a:xfrm>
                <a:off x="6303150" y="3835102"/>
                <a:ext cx="1035115" cy="6006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正方形/長方形 760"/>
              <p:cNvSpPr/>
              <p:nvPr/>
            </p:nvSpPr>
            <p:spPr bwMode="auto">
              <a:xfrm>
                <a:off x="6258145" y="3916382"/>
                <a:ext cx="1125125" cy="6006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正方形/長方形 761"/>
              <p:cNvSpPr/>
              <p:nvPr/>
            </p:nvSpPr>
            <p:spPr bwMode="auto">
              <a:xfrm>
                <a:off x="6348155" y="3753822"/>
                <a:ext cx="945105" cy="6006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2" name="グループ化 731"/>
            <p:cNvGrpSpPr/>
            <p:nvPr/>
          </p:nvGrpSpPr>
          <p:grpSpPr>
            <a:xfrm>
              <a:off x="2800383" y="1851858"/>
              <a:ext cx="624675" cy="260180"/>
              <a:chOff x="7693291" y="3459835"/>
              <a:chExt cx="637963" cy="373821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738" name="グループ化 737"/>
              <p:cNvGrpSpPr/>
              <p:nvPr/>
            </p:nvGrpSpPr>
            <p:grpSpPr>
              <a:xfrm rot="5400000">
                <a:off x="7769482" y="3383644"/>
                <a:ext cx="310321" cy="462703"/>
                <a:chOff x="7769482" y="3411772"/>
                <a:chExt cx="422081" cy="434575"/>
              </a:xfrm>
              <a:grpFill/>
            </p:grpSpPr>
            <p:grpSp>
              <p:nvGrpSpPr>
                <p:cNvPr id="750" name="グループ化 749"/>
                <p:cNvGrpSpPr/>
                <p:nvPr/>
              </p:nvGrpSpPr>
              <p:grpSpPr>
                <a:xfrm>
                  <a:off x="7769482" y="3411772"/>
                  <a:ext cx="310321" cy="434575"/>
                  <a:chOff x="6573180" y="1889468"/>
                  <a:chExt cx="630070" cy="630070"/>
                </a:xfrm>
                <a:grpFill/>
              </p:grpSpPr>
              <p:sp>
                <p:nvSpPr>
                  <p:cNvPr id="756" name="ドーナツ 755"/>
                  <p:cNvSpPr/>
                  <p:nvPr/>
                </p:nvSpPr>
                <p:spPr bwMode="auto">
                  <a:xfrm>
                    <a:off x="6573180" y="1889468"/>
                    <a:ext cx="630070" cy="630070"/>
                  </a:xfrm>
                  <a:prstGeom prst="donut">
                    <a:avLst>
                      <a:gd name="adj" fmla="val 558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ドーナツ 756"/>
                  <p:cNvSpPr/>
                  <p:nvPr/>
                </p:nvSpPr>
                <p:spPr bwMode="auto">
                  <a:xfrm>
                    <a:off x="6634432" y="1950720"/>
                    <a:ext cx="507566" cy="507566"/>
                  </a:xfrm>
                  <a:prstGeom prst="donut">
                    <a:avLst>
                      <a:gd name="adj" fmla="val 708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ドーナツ 757"/>
                  <p:cNvSpPr/>
                  <p:nvPr/>
                </p:nvSpPr>
                <p:spPr bwMode="auto">
                  <a:xfrm>
                    <a:off x="6697450" y="2013738"/>
                    <a:ext cx="381530" cy="381530"/>
                  </a:xfrm>
                  <a:prstGeom prst="donut">
                    <a:avLst>
                      <a:gd name="adj" fmla="val 8853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9" name="ドーナツ 758"/>
                  <p:cNvSpPr/>
                  <p:nvPr/>
                </p:nvSpPr>
                <p:spPr bwMode="auto">
                  <a:xfrm>
                    <a:off x="6753330" y="2069618"/>
                    <a:ext cx="269770" cy="269770"/>
                  </a:xfrm>
                  <a:prstGeom prst="donut">
                    <a:avLst>
                      <a:gd name="adj" fmla="val 12513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1" name="グループ化 750"/>
                <p:cNvGrpSpPr/>
                <p:nvPr/>
              </p:nvGrpSpPr>
              <p:grpSpPr>
                <a:xfrm>
                  <a:off x="7881242" y="3411772"/>
                  <a:ext cx="310321" cy="434575"/>
                  <a:chOff x="6573180" y="1889468"/>
                  <a:chExt cx="630070" cy="630070"/>
                </a:xfrm>
                <a:grpFill/>
              </p:grpSpPr>
              <p:sp>
                <p:nvSpPr>
                  <p:cNvPr id="752" name="ドーナツ 751"/>
                  <p:cNvSpPr/>
                  <p:nvPr/>
                </p:nvSpPr>
                <p:spPr bwMode="auto">
                  <a:xfrm>
                    <a:off x="6573180" y="1889468"/>
                    <a:ext cx="630070" cy="630070"/>
                  </a:xfrm>
                  <a:prstGeom prst="donut">
                    <a:avLst>
                      <a:gd name="adj" fmla="val 558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ドーナツ 752"/>
                  <p:cNvSpPr/>
                  <p:nvPr/>
                </p:nvSpPr>
                <p:spPr bwMode="auto">
                  <a:xfrm>
                    <a:off x="6634432" y="1950720"/>
                    <a:ext cx="507566" cy="507566"/>
                  </a:xfrm>
                  <a:prstGeom prst="donut">
                    <a:avLst>
                      <a:gd name="adj" fmla="val 708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ドーナツ 753"/>
                  <p:cNvSpPr/>
                  <p:nvPr/>
                </p:nvSpPr>
                <p:spPr bwMode="auto">
                  <a:xfrm>
                    <a:off x="6697450" y="2013738"/>
                    <a:ext cx="381530" cy="381530"/>
                  </a:xfrm>
                  <a:prstGeom prst="donut">
                    <a:avLst>
                      <a:gd name="adj" fmla="val 8853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ドーナツ 754"/>
                  <p:cNvSpPr/>
                  <p:nvPr/>
                </p:nvSpPr>
                <p:spPr bwMode="auto">
                  <a:xfrm>
                    <a:off x="6753330" y="2069618"/>
                    <a:ext cx="269770" cy="269770"/>
                  </a:xfrm>
                  <a:prstGeom prst="donut">
                    <a:avLst>
                      <a:gd name="adj" fmla="val 12513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39" name="グループ化 738"/>
              <p:cNvGrpSpPr/>
              <p:nvPr/>
            </p:nvGrpSpPr>
            <p:grpSpPr>
              <a:xfrm rot="5400000">
                <a:off x="7944742" y="3447144"/>
                <a:ext cx="310321" cy="462703"/>
                <a:chOff x="7769482" y="3411772"/>
                <a:chExt cx="422081" cy="434575"/>
              </a:xfrm>
              <a:grpFill/>
            </p:grpSpPr>
            <p:grpSp>
              <p:nvGrpSpPr>
                <p:cNvPr id="740" name="グループ化 739"/>
                <p:cNvGrpSpPr/>
                <p:nvPr/>
              </p:nvGrpSpPr>
              <p:grpSpPr>
                <a:xfrm>
                  <a:off x="7769482" y="3411772"/>
                  <a:ext cx="310321" cy="434575"/>
                  <a:chOff x="6573180" y="1889468"/>
                  <a:chExt cx="630070" cy="630070"/>
                </a:xfrm>
                <a:grpFill/>
              </p:grpSpPr>
              <p:sp>
                <p:nvSpPr>
                  <p:cNvPr id="746" name="ドーナツ 745"/>
                  <p:cNvSpPr/>
                  <p:nvPr/>
                </p:nvSpPr>
                <p:spPr bwMode="auto">
                  <a:xfrm>
                    <a:off x="6573180" y="1889468"/>
                    <a:ext cx="630070" cy="630070"/>
                  </a:xfrm>
                  <a:prstGeom prst="donut">
                    <a:avLst>
                      <a:gd name="adj" fmla="val 558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ドーナツ 746"/>
                  <p:cNvSpPr/>
                  <p:nvPr/>
                </p:nvSpPr>
                <p:spPr bwMode="auto">
                  <a:xfrm>
                    <a:off x="6634432" y="1950720"/>
                    <a:ext cx="507566" cy="507566"/>
                  </a:xfrm>
                  <a:prstGeom prst="donut">
                    <a:avLst>
                      <a:gd name="adj" fmla="val 708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ドーナツ 747"/>
                  <p:cNvSpPr/>
                  <p:nvPr/>
                </p:nvSpPr>
                <p:spPr bwMode="auto">
                  <a:xfrm>
                    <a:off x="6697450" y="2013738"/>
                    <a:ext cx="381530" cy="381530"/>
                  </a:xfrm>
                  <a:prstGeom prst="donut">
                    <a:avLst>
                      <a:gd name="adj" fmla="val 8853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ドーナツ 748"/>
                  <p:cNvSpPr/>
                  <p:nvPr/>
                </p:nvSpPr>
                <p:spPr bwMode="auto">
                  <a:xfrm>
                    <a:off x="6753330" y="2069618"/>
                    <a:ext cx="269770" cy="269770"/>
                  </a:xfrm>
                  <a:prstGeom prst="donut">
                    <a:avLst>
                      <a:gd name="adj" fmla="val 12513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1" name="グループ化 740"/>
                <p:cNvGrpSpPr/>
                <p:nvPr/>
              </p:nvGrpSpPr>
              <p:grpSpPr>
                <a:xfrm>
                  <a:off x="7881242" y="3411772"/>
                  <a:ext cx="310321" cy="434575"/>
                  <a:chOff x="6573180" y="1889468"/>
                  <a:chExt cx="630070" cy="630070"/>
                </a:xfrm>
                <a:grpFill/>
              </p:grpSpPr>
              <p:sp>
                <p:nvSpPr>
                  <p:cNvPr id="742" name="ドーナツ 741"/>
                  <p:cNvSpPr/>
                  <p:nvPr/>
                </p:nvSpPr>
                <p:spPr bwMode="auto">
                  <a:xfrm>
                    <a:off x="6573180" y="1889468"/>
                    <a:ext cx="630070" cy="630070"/>
                  </a:xfrm>
                  <a:prstGeom prst="donut">
                    <a:avLst>
                      <a:gd name="adj" fmla="val 558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ドーナツ 742"/>
                  <p:cNvSpPr/>
                  <p:nvPr/>
                </p:nvSpPr>
                <p:spPr bwMode="auto">
                  <a:xfrm>
                    <a:off x="6634432" y="1950720"/>
                    <a:ext cx="507566" cy="507566"/>
                  </a:xfrm>
                  <a:prstGeom prst="donut">
                    <a:avLst>
                      <a:gd name="adj" fmla="val 7082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ドーナツ 743"/>
                  <p:cNvSpPr/>
                  <p:nvPr/>
                </p:nvSpPr>
                <p:spPr bwMode="auto">
                  <a:xfrm>
                    <a:off x="6697450" y="2013738"/>
                    <a:ext cx="381530" cy="381530"/>
                  </a:xfrm>
                  <a:prstGeom prst="donut">
                    <a:avLst>
                      <a:gd name="adj" fmla="val 8853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ドーナツ 744"/>
                  <p:cNvSpPr/>
                  <p:nvPr/>
                </p:nvSpPr>
                <p:spPr bwMode="auto">
                  <a:xfrm>
                    <a:off x="6753330" y="2069618"/>
                    <a:ext cx="269770" cy="269770"/>
                  </a:xfrm>
                  <a:prstGeom prst="donut">
                    <a:avLst>
                      <a:gd name="adj" fmla="val 12513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733" name="フリーフォーム 732"/>
            <p:cNvSpPr/>
            <p:nvPr/>
          </p:nvSpPr>
          <p:spPr bwMode="auto">
            <a:xfrm>
              <a:off x="2515615" y="1384018"/>
              <a:ext cx="434576" cy="434576"/>
            </a:xfrm>
            <a:custGeom>
              <a:avLst/>
              <a:gdLst>
                <a:gd name="connsiteX0" fmla="*/ 217288 w 434576"/>
                <a:gd name="connsiteY0" fmla="*/ 147537 h 434576"/>
                <a:gd name="connsiteX1" fmla="*/ 147537 w 434576"/>
                <a:gd name="connsiteY1" fmla="*/ 217288 h 434576"/>
                <a:gd name="connsiteX2" fmla="*/ 217288 w 434576"/>
                <a:gd name="connsiteY2" fmla="*/ 287039 h 434576"/>
                <a:gd name="connsiteX3" fmla="*/ 287039 w 434576"/>
                <a:gd name="connsiteY3" fmla="*/ 217288 h 434576"/>
                <a:gd name="connsiteX4" fmla="*/ 217288 w 434576"/>
                <a:gd name="connsiteY4" fmla="*/ 147537 h 434576"/>
                <a:gd name="connsiteX5" fmla="*/ 217288 w 434576"/>
                <a:gd name="connsiteY5" fmla="*/ 124254 h 434576"/>
                <a:gd name="connsiteX6" fmla="*/ 310322 w 434576"/>
                <a:gd name="connsiteY6" fmla="*/ 217288 h 434576"/>
                <a:gd name="connsiteX7" fmla="*/ 217288 w 434576"/>
                <a:gd name="connsiteY7" fmla="*/ 310322 h 434576"/>
                <a:gd name="connsiteX8" fmla="*/ 124254 w 434576"/>
                <a:gd name="connsiteY8" fmla="*/ 217288 h 434576"/>
                <a:gd name="connsiteX9" fmla="*/ 217288 w 434576"/>
                <a:gd name="connsiteY9" fmla="*/ 124254 h 434576"/>
                <a:gd name="connsiteX10" fmla="*/ 217289 w 434576"/>
                <a:gd name="connsiteY10" fmla="*/ 109010 h 434576"/>
                <a:gd name="connsiteX11" fmla="*/ 109010 w 434576"/>
                <a:gd name="connsiteY11" fmla="*/ 217289 h 434576"/>
                <a:gd name="connsiteX12" fmla="*/ 217289 w 434576"/>
                <a:gd name="connsiteY12" fmla="*/ 325568 h 434576"/>
                <a:gd name="connsiteX13" fmla="*/ 325568 w 434576"/>
                <a:gd name="connsiteY13" fmla="*/ 217289 h 434576"/>
                <a:gd name="connsiteX14" fmla="*/ 217289 w 434576"/>
                <a:gd name="connsiteY14" fmla="*/ 109010 h 434576"/>
                <a:gd name="connsiteX15" fmla="*/ 217289 w 434576"/>
                <a:gd name="connsiteY15" fmla="*/ 85713 h 434576"/>
                <a:gd name="connsiteX16" fmla="*/ 348865 w 434576"/>
                <a:gd name="connsiteY16" fmla="*/ 217289 h 434576"/>
                <a:gd name="connsiteX17" fmla="*/ 217289 w 434576"/>
                <a:gd name="connsiteY17" fmla="*/ 348865 h 434576"/>
                <a:gd name="connsiteX18" fmla="*/ 85713 w 434576"/>
                <a:gd name="connsiteY18" fmla="*/ 217289 h 434576"/>
                <a:gd name="connsiteX19" fmla="*/ 217289 w 434576"/>
                <a:gd name="connsiteY19" fmla="*/ 85713 h 434576"/>
                <a:gd name="connsiteX20" fmla="*/ 217288 w 434576"/>
                <a:gd name="connsiteY20" fmla="*/ 67040 h 434576"/>
                <a:gd name="connsiteX21" fmla="*/ 67040 w 434576"/>
                <a:gd name="connsiteY21" fmla="*/ 217288 h 434576"/>
                <a:gd name="connsiteX22" fmla="*/ 217288 w 434576"/>
                <a:gd name="connsiteY22" fmla="*/ 367536 h 434576"/>
                <a:gd name="connsiteX23" fmla="*/ 367536 w 434576"/>
                <a:gd name="connsiteY23" fmla="*/ 217288 h 434576"/>
                <a:gd name="connsiteX24" fmla="*/ 217288 w 434576"/>
                <a:gd name="connsiteY24" fmla="*/ 67040 h 434576"/>
                <a:gd name="connsiteX25" fmla="*/ 217288 w 434576"/>
                <a:gd name="connsiteY25" fmla="*/ 42247 h 434576"/>
                <a:gd name="connsiteX26" fmla="*/ 392329 w 434576"/>
                <a:gd name="connsiteY26" fmla="*/ 217288 h 434576"/>
                <a:gd name="connsiteX27" fmla="*/ 217288 w 434576"/>
                <a:gd name="connsiteY27" fmla="*/ 392329 h 434576"/>
                <a:gd name="connsiteX28" fmla="*/ 42247 w 434576"/>
                <a:gd name="connsiteY28" fmla="*/ 217288 h 434576"/>
                <a:gd name="connsiteX29" fmla="*/ 217288 w 434576"/>
                <a:gd name="connsiteY29" fmla="*/ 42247 h 434576"/>
                <a:gd name="connsiteX30" fmla="*/ 217288 w 434576"/>
                <a:gd name="connsiteY30" fmla="*/ 24267 h 434576"/>
                <a:gd name="connsiteX31" fmla="*/ 24267 w 434576"/>
                <a:gd name="connsiteY31" fmla="*/ 217288 h 434576"/>
                <a:gd name="connsiteX32" fmla="*/ 217288 w 434576"/>
                <a:gd name="connsiteY32" fmla="*/ 410309 h 434576"/>
                <a:gd name="connsiteX33" fmla="*/ 410309 w 434576"/>
                <a:gd name="connsiteY33" fmla="*/ 217288 h 434576"/>
                <a:gd name="connsiteX34" fmla="*/ 217288 w 434576"/>
                <a:gd name="connsiteY34" fmla="*/ 24267 h 434576"/>
                <a:gd name="connsiteX35" fmla="*/ 217288 w 434576"/>
                <a:gd name="connsiteY35" fmla="*/ 0 h 434576"/>
                <a:gd name="connsiteX36" fmla="*/ 434576 w 434576"/>
                <a:gd name="connsiteY36" fmla="*/ 217288 h 434576"/>
                <a:gd name="connsiteX37" fmla="*/ 217288 w 434576"/>
                <a:gd name="connsiteY37" fmla="*/ 434576 h 434576"/>
                <a:gd name="connsiteX38" fmla="*/ 0 w 434576"/>
                <a:gd name="connsiteY38" fmla="*/ 217288 h 434576"/>
                <a:gd name="connsiteX39" fmla="*/ 217288 w 434576"/>
                <a:gd name="connsiteY39" fmla="*/ 0 h 43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34576" h="434576">
                  <a:moveTo>
                    <a:pt x="217288" y="147537"/>
                  </a:moveTo>
                  <a:cubicBezTo>
                    <a:pt x="178766" y="147537"/>
                    <a:pt x="147537" y="178766"/>
                    <a:pt x="147537" y="217288"/>
                  </a:cubicBezTo>
                  <a:cubicBezTo>
                    <a:pt x="147537" y="255810"/>
                    <a:pt x="178766" y="287039"/>
                    <a:pt x="217288" y="287039"/>
                  </a:cubicBezTo>
                  <a:cubicBezTo>
                    <a:pt x="255810" y="287039"/>
                    <a:pt x="287039" y="255810"/>
                    <a:pt x="287039" y="217288"/>
                  </a:cubicBezTo>
                  <a:cubicBezTo>
                    <a:pt x="287039" y="178766"/>
                    <a:pt x="255810" y="147537"/>
                    <a:pt x="217288" y="147537"/>
                  </a:cubicBezTo>
                  <a:close/>
                  <a:moveTo>
                    <a:pt x="217288" y="124254"/>
                  </a:moveTo>
                  <a:cubicBezTo>
                    <a:pt x="268669" y="124254"/>
                    <a:pt x="310322" y="165907"/>
                    <a:pt x="310322" y="217288"/>
                  </a:cubicBezTo>
                  <a:cubicBezTo>
                    <a:pt x="310322" y="268669"/>
                    <a:pt x="268669" y="310322"/>
                    <a:pt x="217288" y="310322"/>
                  </a:cubicBezTo>
                  <a:cubicBezTo>
                    <a:pt x="165907" y="310322"/>
                    <a:pt x="124254" y="268669"/>
                    <a:pt x="124254" y="217288"/>
                  </a:cubicBezTo>
                  <a:cubicBezTo>
                    <a:pt x="124254" y="165907"/>
                    <a:pt x="165907" y="124254"/>
                    <a:pt x="217288" y="124254"/>
                  </a:cubicBezTo>
                  <a:close/>
                  <a:moveTo>
                    <a:pt x="217289" y="109010"/>
                  </a:moveTo>
                  <a:cubicBezTo>
                    <a:pt x="157488" y="109010"/>
                    <a:pt x="109010" y="157488"/>
                    <a:pt x="109010" y="217289"/>
                  </a:cubicBezTo>
                  <a:cubicBezTo>
                    <a:pt x="109010" y="277090"/>
                    <a:pt x="157488" y="325568"/>
                    <a:pt x="217289" y="325568"/>
                  </a:cubicBezTo>
                  <a:cubicBezTo>
                    <a:pt x="277090" y="325568"/>
                    <a:pt x="325568" y="277090"/>
                    <a:pt x="325568" y="217289"/>
                  </a:cubicBezTo>
                  <a:cubicBezTo>
                    <a:pt x="325568" y="157488"/>
                    <a:pt x="277090" y="109010"/>
                    <a:pt x="217289" y="109010"/>
                  </a:cubicBezTo>
                  <a:close/>
                  <a:moveTo>
                    <a:pt x="217289" y="85713"/>
                  </a:moveTo>
                  <a:cubicBezTo>
                    <a:pt x="289956" y="85713"/>
                    <a:pt x="348865" y="144622"/>
                    <a:pt x="348865" y="217289"/>
                  </a:cubicBezTo>
                  <a:cubicBezTo>
                    <a:pt x="348865" y="289956"/>
                    <a:pt x="289956" y="348865"/>
                    <a:pt x="217289" y="348865"/>
                  </a:cubicBezTo>
                  <a:cubicBezTo>
                    <a:pt x="144622" y="348865"/>
                    <a:pt x="85713" y="289956"/>
                    <a:pt x="85713" y="217289"/>
                  </a:cubicBezTo>
                  <a:cubicBezTo>
                    <a:pt x="85713" y="144622"/>
                    <a:pt x="144622" y="85713"/>
                    <a:pt x="217289" y="85713"/>
                  </a:cubicBezTo>
                  <a:close/>
                  <a:moveTo>
                    <a:pt x="217288" y="67040"/>
                  </a:moveTo>
                  <a:cubicBezTo>
                    <a:pt x="134308" y="67040"/>
                    <a:pt x="67040" y="134308"/>
                    <a:pt x="67040" y="217288"/>
                  </a:cubicBezTo>
                  <a:cubicBezTo>
                    <a:pt x="67040" y="300268"/>
                    <a:pt x="134308" y="367536"/>
                    <a:pt x="217288" y="367536"/>
                  </a:cubicBezTo>
                  <a:cubicBezTo>
                    <a:pt x="300268" y="367536"/>
                    <a:pt x="367536" y="300268"/>
                    <a:pt x="367536" y="217288"/>
                  </a:cubicBezTo>
                  <a:cubicBezTo>
                    <a:pt x="367536" y="134308"/>
                    <a:pt x="300268" y="67040"/>
                    <a:pt x="217288" y="67040"/>
                  </a:cubicBezTo>
                  <a:close/>
                  <a:moveTo>
                    <a:pt x="217288" y="42247"/>
                  </a:moveTo>
                  <a:cubicBezTo>
                    <a:pt x="313960" y="42247"/>
                    <a:pt x="392329" y="120616"/>
                    <a:pt x="392329" y="217288"/>
                  </a:cubicBezTo>
                  <a:cubicBezTo>
                    <a:pt x="392329" y="313960"/>
                    <a:pt x="313960" y="392329"/>
                    <a:pt x="217288" y="392329"/>
                  </a:cubicBezTo>
                  <a:cubicBezTo>
                    <a:pt x="120616" y="392329"/>
                    <a:pt x="42247" y="313960"/>
                    <a:pt x="42247" y="217288"/>
                  </a:cubicBezTo>
                  <a:cubicBezTo>
                    <a:pt x="42247" y="120616"/>
                    <a:pt x="120616" y="42247"/>
                    <a:pt x="217288" y="42247"/>
                  </a:cubicBezTo>
                  <a:close/>
                  <a:moveTo>
                    <a:pt x="217288" y="24267"/>
                  </a:moveTo>
                  <a:cubicBezTo>
                    <a:pt x="110685" y="24267"/>
                    <a:pt x="24267" y="110685"/>
                    <a:pt x="24267" y="217288"/>
                  </a:cubicBezTo>
                  <a:cubicBezTo>
                    <a:pt x="24267" y="323891"/>
                    <a:pt x="110685" y="410309"/>
                    <a:pt x="217288" y="410309"/>
                  </a:cubicBezTo>
                  <a:cubicBezTo>
                    <a:pt x="323891" y="410309"/>
                    <a:pt x="410309" y="323891"/>
                    <a:pt x="410309" y="217288"/>
                  </a:cubicBezTo>
                  <a:cubicBezTo>
                    <a:pt x="410309" y="110685"/>
                    <a:pt x="323891" y="24267"/>
                    <a:pt x="217288" y="24267"/>
                  </a:cubicBezTo>
                  <a:close/>
                  <a:moveTo>
                    <a:pt x="217288" y="0"/>
                  </a:moveTo>
                  <a:cubicBezTo>
                    <a:pt x="337293" y="0"/>
                    <a:pt x="434576" y="97283"/>
                    <a:pt x="434576" y="217288"/>
                  </a:cubicBezTo>
                  <a:cubicBezTo>
                    <a:pt x="434576" y="337293"/>
                    <a:pt x="337293" y="434576"/>
                    <a:pt x="217288" y="434576"/>
                  </a:cubicBezTo>
                  <a:cubicBezTo>
                    <a:pt x="97283" y="434576"/>
                    <a:pt x="0" y="337293"/>
                    <a:pt x="0" y="217288"/>
                  </a:cubicBezTo>
                  <a:cubicBezTo>
                    <a:pt x="0" y="97283"/>
                    <a:pt x="97283" y="0"/>
                    <a:pt x="217288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アーチ 733"/>
            <p:cNvSpPr/>
            <p:nvPr/>
          </p:nvSpPr>
          <p:spPr bwMode="auto">
            <a:xfrm>
              <a:off x="3198466" y="1370654"/>
              <a:ext cx="148469" cy="148468"/>
            </a:xfrm>
            <a:prstGeom prst="blockArc">
              <a:avLst>
                <a:gd name="adj1" fmla="val 12959250"/>
                <a:gd name="adj2" fmla="val 19702405"/>
                <a:gd name="adj3" fmla="val 21561"/>
              </a:avLst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アーチ 734"/>
            <p:cNvSpPr/>
            <p:nvPr/>
          </p:nvSpPr>
          <p:spPr bwMode="auto">
            <a:xfrm>
              <a:off x="3365032" y="1370654"/>
              <a:ext cx="148469" cy="148468"/>
            </a:xfrm>
            <a:prstGeom prst="blockArc">
              <a:avLst>
                <a:gd name="adj1" fmla="val 12959250"/>
                <a:gd name="adj2" fmla="val 19702405"/>
                <a:gd name="adj3" fmla="val 21561"/>
              </a:avLst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アーチ 735"/>
            <p:cNvSpPr/>
            <p:nvPr/>
          </p:nvSpPr>
          <p:spPr bwMode="auto">
            <a:xfrm>
              <a:off x="3198466" y="1473473"/>
              <a:ext cx="148469" cy="148468"/>
            </a:xfrm>
            <a:prstGeom prst="blockArc">
              <a:avLst>
                <a:gd name="adj1" fmla="val 12959250"/>
                <a:gd name="adj2" fmla="val 19702405"/>
                <a:gd name="adj3" fmla="val 21561"/>
              </a:avLst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アーチ 736"/>
            <p:cNvSpPr/>
            <p:nvPr/>
          </p:nvSpPr>
          <p:spPr bwMode="auto">
            <a:xfrm>
              <a:off x="3365032" y="1473473"/>
              <a:ext cx="148469" cy="148468"/>
            </a:xfrm>
            <a:prstGeom prst="blockArc">
              <a:avLst>
                <a:gd name="adj1" fmla="val 12959250"/>
                <a:gd name="adj2" fmla="val 19702405"/>
                <a:gd name="adj3" fmla="val 21561"/>
              </a:avLst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8" name="グループ化 767"/>
          <p:cNvGrpSpPr/>
          <p:nvPr/>
        </p:nvGrpSpPr>
        <p:grpSpPr>
          <a:xfrm>
            <a:off x="6058595" y="840681"/>
            <a:ext cx="1562519" cy="1562519"/>
            <a:chOff x="6058595" y="840681"/>
            <a:chExt cx="1562519" cy="1562519"/>
          </a:xfrm>
        </p:grpSpPr>
        <p:grpSp>
          <p:nvGrpSpPr>
            <p:cNvPr id="769" name="グループ化 768"/>
            <p:cNvGrpSpPr/>
            <p:nvPr/>
          </p:nvGrpSpPr>
          <p:grpSpPr>
            <a:xfrm>
              <a:off x="6058595" y="840681"/>
              <a:ext cx="1562519" cy="1562519"/>
              <a:chOff x="2308268" y="2787288"/>
              <a:chExt cx="1562519" cy="1562519"/>
            </a:xfrm>
          </p:grpSpPr>
          <p:sp>
            <p:nvSpPr>
              <p:cNvPr id="779" name="ドーナツ 778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0" name="ドーナツ 779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70" name="グループ化 769"/>
            <p:cNvGrpSpPr/>
            <p:nvPr/>
          </p:nvGrpSpPr>
          <p:grpSpPr>
            <a:xfrm>
              <a:off x="6347010" y="1042531"/>
              <a:ext cx="985688" cy="1082652"/>
              <a:chOff x="-1039747" y="2003909"/>
              <a:chExt cx="1491935" cy="1973271"/>
            </a:xfrm>
          </p:grpSpPr>
          <p:sp>
            <p:nvSpPr>
              <p:cNvPr id="771" name="角丸四角形 770"/>
              <p:cNvSpPr/>
              <p:nvPr/>
            </p:nvSpPr>
            <p:spPr bwMode="auto">
              <a:xfrm>
                <a:off x="-935032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角丸四角形 771"/>
              <p:cNvSpPr/>
              <p:nvPr/>
            </p:nvSpPr>
            <p:spPr bwMode="auto">
              <a:xfrm>
                <a:off x="-1039747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角丸四角形 772"/>
              <p:cNvSpPr/>
              <p:nvPr/>
            </p:nvSpPr>
            <p:spPr bwMode="auto">
              <a:xfrm>
                <a:off x="291787" y="3534036"/>
                <a:ext cx="55685" cy="282155"/>
              </a:xfrm>
              <a:prstGeom prst="roundRect">
                <a:avLst/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角丸四角形 773"/>
              <p:cNvSpPr/>
              <p:nvPr/>
            </p:nvSpPr>
            <p:spPr bwMode="auto">
              <a:xfrm>
                <a:off x="187072" y="3774409"/>
                <a:ext cx="265116" cy="20277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角丸四角形 774"/>
              <p:cNvSpPr/>
              <p:nvPr/>
            </p:nvSpPr>
            <p:spPr bwMode="auto">
              <a:xfrm>
                <a:off x="-935032" y="2003909"/>
                <a:ext cx="1280277" cy="1650828"/>
              </a:xfrm>
              <a:prstGeom prst="roundRect">
                <a:avLst>
                  <a:gd name="adj" fmla="val 4763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角丸四角形 775"/>
              <p:cNvSpPr/>
              <p:nvPr/>
            </p:nvSpPr>
            <p:spPr bwMode="auto">
              <a:xfrm>
                <a:off x="-879347" y="2054283"/>
                <a:ext cx="1168905" cy="924672"/>
              </a:xfrm>
              <a:prstGeom prst="roundRect">
                <a:avLst>
                  <a:gd name="adj" fmla="val 2481"/>
                </a:avLst>
              </a:prstGeom>
              <a:pattFill prst="openDmnd">
                <a:fgClr>
                  <a:srgbClr val="FFC000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角丸四角形 776"/>
              <p:cNvSpPr/>
              <p:nvPr/>
            </p:nvSpPr>
            <p:spPr bwMode="auto">
              <a:xfrm>
                <a:off x="-879347" y="3029325"/>
                <a:ext cx="1168905" cy="566848"/>
              </a:xfrm>
              <a:prstGeom prst="roundRect">
                <a:avLst>
                  <a:gd name="adj" fmla="val 7186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 777"/>
              <p:cNvSpPr/>
              <p:nvPr/>
            </p:nvSpPr>
            <p:spPr bwMode="auto">
              <a:xfrm>
                <a:off x="-879769" y="3029323"/>
                <a:ext cx="1168905" cy="566848"/>
              </a:xfrm>
              <a:custGeom>
                <a:avLst/>
                <a:gdLst>
                  <a:gd name="connsiteX0" fmla="*/ 1099904 w 1168906"/>
                  <a:gd name="connsiteY0" fmla="*/ 0 h 566847"/>
                  <a:gd name="connsiteX1" fmla="*/ 1128172 w 1168906"/>
                  <a:gd name="connsiteY1" fmla="*/ 0 h 566847"/>
                  <a:gd name="connsiteX2" fmla="*/ 1168906 w 1168906"/>
                  <a:gd name="connsiteY2" fmla="*/ 40734 h 566847"/>
                  <a:gd name="connsiteX3" fmla="*/ 1168906 w 1168906"/>
                  <a:gd name="connsiteY3" fmla="*/ 215894 h 566847"/>
                  <a:gd name="connsiteX4" fmla="*/ 1029412 w 1168906"/>
                  <a:gd name="connsiteY4" fmla="*/ 566847 h 566847"/>
                  <a:gd name="connsiteX5" fmla="*/ 874598 w 1168906"/>
                  <a:gd name="connsiteY5" fmla="*/ 566847 h 566847"/>
                  <a:gd name="connsiteX6" fmla="*/ 779864 w 1168906"/>
                  <a:gd name="connsiteY6" fmla="*/ 0 h 566847"/>
                  <a:gd name="connsiteX7" fmla="*/ 934678 w 1168906"/>
                  <a:gd name="connsiteY7" fmla="*/ 0 h 566847"/>
                  <a:gd name="connsiteX8" fmla="*/ 709372 w 1168906"/>
                  <a:gd name="connsiteY8" fmla="*/ 566847 h 566847"/>
                  <a:gd name="connsiteX9" fmla="*/ 554558 w 1168906"/>
                  <a:gd name="connsiteY9" fmla="*/ 566847 h 566847"/>
                  <a:gd name="connsiteX10" fmla="*/ 448394 w 1168906"/>
                  <a:gd name="connsiteY10" fmla="*/ 0 h 566847"/>
                  <a:gd name="connsiteX11" fmla="*/ 603208 w 1168906"/>
                  <a:gd name="connsiteY11" fmla="*/ 0 h 566847"/>
                  <a:gd name="connsiteX12" fmla="*/ 377902 w 1168906"/>
                  <a:gd name="connsiteY12" fmla="*/ 566847 h 566847"/>
                  <a:gd name="connsiteX13" fmla="*/ 223088 w 1168906"/>
                  <a:gd name="connsiteY13" fmla="*/ 566847 h 566847"/>
                  <a:gd name="connsiteX14" fmla="*/ 128354 w 1168906"/>
                  <a:gd name="connsiteY14" fmla="*/ 0 h 566847"/>
                  <a:gd name="connsiteX15" fmla="*/ 283168 w 1168906"/>
                  <a:gd name="connsiteY15" fmla="*/ 0 h 566847"/>
                  <a:gd name="connsiteX16" fmla="*/ 57862 w 1168906"/>
                  <a:gd name="connsiteY16" fmla="*/ 566847 h 566847"/>
                  <a:gd name="connsiteX17" fmla="*/ 40734 w 1168906"/>
                  <a:gd name="connsiteY17" fmla="*/ 566847 h 566847"/>
                  <a:gd name="connsiteX18" fmla="*/ 0 w 1168906"/>
                  <a:gd name="connsiteY18" fmla="*/ 526113 h 566847"/>
                  <a:gd name="connsiteX19" fmla="*/ 0 w 1168906"/>
                  <a:gd name="connsiteY19" fmla="*/ 322925 h 566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68906" h="566847">
                    <a:moveTo>
                      <a:pt x="1099904" y="0"/>
                    </a:moveTo>
                    <a:lnTo>
                      <a:pt x="1128172" y="0"/>
                    </a:lnTo>
                    <a:cubicBezTo>
                      <a:pt x="1150669" y="0"/>
                      <a:pt x="1168906" y="18237"/>
                      <a:pt x="1168906" y="40734"/>
                    </a:cubicBezTo>
                    <a:lnTo>
                      <a:pt x="1168906" y="215894"/>
                    </a:lnTo>
                    <a:lnTo>
                      <a:pt x="1029412" y="566847"/>
                    </a:lnTo>
                    <a:lnTo>
                      <a:pt x="874598" y="566847"/>
                    </a:lnTo>
                    <a:close/>
                    <a:moveTo>
                      <a:pt x="779864" y="0"/>
                    </a:moveTo>
                    <a:lnTo>
                      <a:pt x="934678" y="0"/>
                    </a:lnTo>
                    <a:lnTo>
                      <a:pt x="709372" y="566847"/>
                    </a:lnTo>
                    <a:lnTo>
                      <a:pt x="554558" y="566847"/>
                    </a:lnTo>
                    <a:close/>
                    <a:moveTo>
                      <a:pt x="448394" y="0"/>
                    </a:moveTo>
                    <a:lnTo>
                      <a:pt x="603208" y="0"/>
                    </a:lnTo>
                    <a:lnTo>
                      <a:pt x="377902" y="566847"/>
                    </a:lnTo>
                    <a:lnTo>
                      <a:pt x="223088" y="566847"/>
                    </a:lnTo>
                    <a:close/>
                    <a:moveTo>
                      <a:pt x="128354" y="0"/>
                    </a:moveTo>
                    <a:lnTo>
                      <a:pt x="283168" y="0"/>
                    </a:lnTo>
                    <a:lnTo>
                      <a:pt x="57862" y="566847"/>
                    </a:lnTo>
                    <a:lnTo>
                      <a:pt x="40734" y="566847"/>
                    </a:lnTo>
                    <a:cubicBezTo>
                      <a:pt x="18237" y="566847"/>
                      <a:pt x="0" y="548610"/>
                      <a:pt x="0" y="526113"/>
                    </a:cubicBezTo>
                    <a:lnTo>
                      <a:pt x="0" y="32292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81" name="グループ化 780"/>
          <p:cNvGrpSpPr/>
          <p:nvPr/>
        </p:nvGrpSpPr>
        <p:grpSpPr>
          <a:xfrm>
            <a:off x="7923330" y="826741"/>
            <a:ext cx="1562519" cy="1562519"/>
            <a:chOff x="4128023" y="2307563"/>
            <a:chExt cx="1562519" cy="1562519"/>
          </a:xfrm>
        </p:grpSpPr>
        <p:grpSp>
          <p:nvGrpSpPr>
            <p:cNvPr id="782" name="グループ化 781"/>
            <p:cNvGrpSpPr/>
            <p:nvPr/>
          </p:nvGrpSpPr>
          <p:grpSpPr>
            <a:xfrm>
              <a:off x="4128023" y="2307563"/>
              <a:ext cx="1562519" cy="1562519"/>
              <a:chOff x="3291812" y="3140968"/>
              <a:chExt cx="720080" cy="720080"/>
            </a:xfrm>
          </p:grpSpPr>
          <p:sp>
            <p:nvSpPr>
              <p:cNvPr id="792" name="ドーナツ 791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3" name="ドーナツ 792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3" name="グループ化 782"/>
            <p:cNvGrpSpPr/>
            <p:nvPr/>
          </p:nvGrpSpPr>
          <p:grpSpPr>
            <a:xfrm>
              <a:off x="4271394" y="2475030"/>
              <a:ext cx="1257670" cy="953970"/>
              <a:chOff x="4457527" y="3570007"/>
              <a:chExt cx="2877963" cy="2182997"/>
            </a:xfrm>
          </p:grpSpPr>
          <p:sp>
            <p:nvSpPr>
              <p:cNvPr id="784" name="角丸四角形 783"/>
              <p:cNvSpPr/>
              <p:nvPr/>
            </p:nvSpPr>
            <p:spPr>
              <a:xfrm rot="2700000">
                <a:off x="5177607" y="4456860"/>
                <a:ext cx="576064" cy="201622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角丸四角形 784"/>
              <p:cNvSpPr/>
              <p:nvPr/>
            </p:nvSpPr>
            <p:spPr>
              <a:xfrm rot="2700000">
                <a:off x="5320591" y="4589698"/>
                <a:ext cx="343304" cy="1686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パイ 184"/>
              <p:cNvSpPr/>
              <p:nvPr/>
            </p:nvSpPr>
            <p:spPr>
              <a:xfrm rot="5400000">
                <a:off x="5679306" y="3570007"/>
                <a:ext cx="1656184" cy="1656184"/>
              </a:xfrm>
              <a:prstGeom prst="pie">
                <a:avLst>
                  <a:gd name="adj1" fmla="val 0"/>
                  <a:gd name="adj2" fmla="val 10828263"/>
                </a:avLst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7" name="パイ 185"/>
              <p:cNvSpPr/>
              <p:nvPr/>
            </p:nvSpPr>
            <p:spPr>
              <a:xfrm>
                <a:off x="5679306" y="3570007"/>
                <a:ext cx="1656184" cy="1656184"/>
              </a:xfrm>
              <a:prstGeom prst="pie">
                <a:avLst>
                  <a:gd name="adj1" fmla="val 0"/>
                  <a:gd name="adj2" fmla="val 10828263"/>
                </a:avLst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8" name="正方形/長方形 787"/>
              <p:cNvSpPr/>
              <p:nvPr/>
            </p:nvSpPr>
            <p:spPr>
              <a:xfrm>
                <a:off x="6033120" y="4581128"/>
                <a:ext cx="144016" cy="36004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正方形/長方形 788"/>
              <p:cNvSpPr/>
              <p:nvPr/>
            </p:nvSpPr>
            <p:spPr>
              <a:xfrm>
                <a:off x="6177136" y="4581128"/>
                <a:ext cx="144016" cy="36004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正方形/長方形 789"/>
              <p:cNvSpPr/>
              <p:nvPr/>
            </p:nvSpPr>
            <p:spPr>
              <a:xfrm>
                <a:off x="6310144" y="4581128"/>
                <a:ext cx="144016" cy="36004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正方形/長方形 790"/>
              <p:cNvSpPr/>
              <p:nvPr/>
            </p:nvSpPr>
            <p:spPr>
              <a:xfrm>
                <a:off x="6454160" y="4581128"/>
                <a:ext cx="144016" cy="36004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1" name="グループ化 810"/>
          <p:cNvGrpSpPr/>
          <p:nvPr/>
        </p:nvGrpSpPr>
        <p:grpSpPr>
          <a:xfrm>
            <a:off x="4184075" y="2768093"/>
            <a:ext cx="1562519" cy="1562519"/>
            <a:chOff x="4184075" y="2768093"/>
            <a:chExt cx="1562519" cy="1562519"/>
          </a:xfrm>
        </p:grpSpPr>
        <p:grpSp>
          <p:nvGrpSpPr>
            <p:cNvPr id="711" name="グループ化 710"/>
            <p:cNvGrpSpPr/>
            <p:nvPr/>
          </p:nvGrpSpPr>
          <p:grpSpPr>
            <a:xfrm>
              <a:off x="4184075" y="2768093"/>
              <a:ext cx="1562519" cy="1562519"/>
              <a:chOff x="2308268" y="2787288"/>
              <a:chExt cx="1562519" cy="1562519"/>
            </a:xfrm>
          </p:grpSpPr>
          <p:sp>
            <p:nvSpPr>
              <p:cNvPr id="712" name="ドーナツ 711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3" name="ドーナツ 712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4" name="グループ化 793"/>
            <p:cNvGrpSpPr/>
            <p:nvPr/>
          </p:nvGrpSpPr>
          <p:grpSpPr>
            <a:xfrm rot="2700000">
              <a:off x="4450716" y="3051282"/>
              <a:ext cx="997566" cy="1077178"/>
              <a:chOff x="1530402" y="4116395"/>
              <a:chExt cx="1761944" cy="1902558"/>
            </a:xfrm>
          </p:grpSpPr>
          <p:sp>
            <p:nvSpPr>
              <p:cNvPr id="795" name="角丸四角形 794"/>
              <p:cNvSpPr/>
              <p:nvPr/>
            </p:nvSpPr>
            <p:spPr bwMode="auto">
              <a:xfrm>
                <a:off x="2368250" y="4230069"/>
                <a:ext cx="86246" cy="1512154"/>
              </a:xfrm>
              <a:prstGeom prst="roundRect">
                <a:avLst>
                  <a:gd name="adj" fmla="val 2043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月 795"/>
              <p:cNvSpPr/>
              <p:nvPr/>
            </p:nvSpPr>
            <p:spPr bwMode="auto">
              <a:xfrm rot="5400000">
                <a:off x="2304863" y="3341934"/>
                <a:ext cx="213021" cy="1761944"/>
              </a:xfrm>
              <a:prstGeom prst="moon">
                <a:avLst>
                  <a:gd name="adj" fmla="val 56094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角丸四角形 796"/>
              <p:cNvSpPr/>
              <p:nvPr/>
            </p:nvSpPr>
            <p:spPr bwMode="auto">
              <a:xfrm>
                <a:off x="2343866" y="4358860"/>
                <a:ext cx="135015" cy="1660093"/>
              </a:xfrm>
              <a:prstGeom prst="roundRect">
                <a:avLst>
                  <a:gd name="adj" fmla="val 20430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月 797"/>
              <p:cNvSpPr/>
              <p:nvPr/>
            </p:nvSpPr>
            <p:spPr bwMode="auto">
              <a:xfrm rot="5400000">
                <a:off x="2336881" y="3373954"/>
                <a:ext cx="148985" cy="1761944"/>
              </a:xfrm>
              <a:prstGeom prst="moon">
                <a:avLst>
                  <a:gd name="adj" fmla="val 56094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0" name="グループ化 809"/>
          <p:cNvGrpSpPr/>
          <p:nvPr/>
        </p:nvGrpSpPr>
        <p:grpSpPr>
          <a:xfrm>
            <a:off x="6058595" y="2768093"/>
            <a:ext cx="1562519" cy="1562519"/>
            <a:chOff x="6058595" y="2768093"/>
            <a:chExt cx="1562519" cy="1562519"/>
          </a:xfrm>
        </p:grpSpPr>
        <p:grpSp>
          <p:nvGrpSpPr>
            <p:cNvPr id="714" name="グループ化 713"/>
            <p:cNvGrpSpPr/>
            <p:nvPr/>
          </p:nvGrpSpPr>
          <p:grpSpPr>
            <a:xfrm>
              <a:off x="6058595" y="2768093"/>
              <a:ext cx="1562519" cy="1562519"/>
              <a:chOff x="2308268" y="2787288"/>
              <a:chExt cx="1562519" cy="1562519"/>
            </a:xfrm>
          </p:grpSpPr>
          <p:sp>
            <p:nvSpPr>
              <p:cNvPr id="715" name="ドーナツ 714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6" name="ドーナツ 715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9" name="グループ化 798"/>
            <p:cNvGrpSpPr/>
            <p:nvPr/>
          </p:nvGrpSpPr>
          <p:grpSpPr>
            <a:xfrm>
              <a:off x="6303031" y="3154681"/>
              <a:ext cx="953936" cy="913258"/>
              <a:chOff x="4366094" y="3947837"/>
              <a:chExt cx="1515106" cy="1450502"/>
            </a:xfrm>
          </p:grpSpPr>
          <p:sp>
            <p:nvSpPr>
              <p:cNvPr id="800" name="角丸四角形 799"/>
              <p:cNvSpPr/>
              <p:nvPr/>
            </p:nvSpPr>
            <p:spPr bwMode="auto">
              <a:xfrm rot="13500000">
                <a:off x="4985020" y="4233218"/>
                <a:ext cx="62840" cy="988684"/>
              </a:xfrm>
              <a:prstGeom prst="roundRect">
                <a:avLst>
                  <a:gd name="adj" fmla="val 20430"/>
                </a:avLst>
              </a:prstGeom>
              <a:solidFill>
                <a:srgbClr val="9933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 800"/>
              <p:cNvSpPr/>
              <p:nvPr/>
            </p:nvSpPr>
            <p:spPr bwMode="auto">
              <a:xfrm rot="13500000">
                <a:off x="5335855" y="3862800"/>
                <a:ext cx="460307" cy="630382"/>
              </a:xfrm>
              <a:custGeom>
                <a:avLst/>
                <a:gdLst>
                  <a:gd name="connsiteX0" fmla="*/ 285235 w 570464"/>
                  <a:gd name="connsiteY0" fmla="*/ 296093 h 822679"/>
                  <a:gd name="connsiteX1" fmla="*/ 68490 w 570464"/>
                  <a:gd name="connsiteY1" fmla="*/ 443353 h 822679"/>
                  <a:gd name="connsiteX2" fmla="*/ 68490 w 570464"/>
                  <a:gd name="connsiteY2" fmla="*/ 749675 h 822679"/>
                  <a:gd name="connsiteX3" fmla="*/ 501979 w 570464"/>
                  <a:gd name="connsiteY3" fmla="*/ 749675 h 822679"/>
                  <a:gd name="connsiteX4" fmla="*/ 501979 w 570464"/>
                  <a:gd name="connsiteY4" fmla="*/ 443353 h 822679"/>
                  <a:gd name="connsiteX5" fmla="*/ 249182 w 570464"/>
                  <a:gd name="connsiteY5" fmla="*/ 0 h 822679"/>
                  <a:gd name="connsiteX6" fmla="*/ 321283 w 570464"/>
                  <a:gd name="connsiteY6" fmla="*/ 0 h 822679"/>
                  <a:gd name="connsiteX7" fmla="*/ 346190 w 570464"/>
                  <a:gd name="connsiteY7" fmla="*/ 24907 h 822679"/>
                  <a:gd name="connsiteX8" fmla="*/ 346190 w 570464"/>
                  <a:gd name="connsiteY8" fmla="*/ 234025 h 822679"/>
                  <a:gd name="connsiteX9" fmla="*/ 570464 w 570464"/>
                  <a:gd name="connsiteY9" fmla="*/ 386401 h 822679"/>
                  <a:gd name="connsiteX10" fmla="*/ 570464 w 570464"/>
                  <a:gd name="connsiteY10" fmla="*/ 822679 h 822679"/>
                  <a:gd name="connsiteX11" fmla="*/ 0 w 570464"/>
                  <a:gd name="connsiteY11" fmla="*/ 822679 h 822679"/>
                  <a:gd name="connsiteX12" fmla="*/ 0 w 570464"/>
                  <a:gd name="connsiteY12" fmla="*/ 386401 h 822679"/>
                  <a:gd name="connsiteX13" fmla="*/ 224275 w 570464"/>
                  <a:gd name="connsiteY13" fmla="*/ 234024 h 822679"/>
                  <a:gd name="connsiteX14" fmla="*/ 224275 w 570464"/>
                  <a:gd name="connsiteY14" fmla="*/ 24907 h 822679"/>
                  <a:gd name="connsiteX15" fmla="*/ 249182 w 570464"/>
                  <a:gd name="connsiteY15" fmla="*/ 0 h 82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64" h="822679">
                    <a:moveTo>
                      <a:pt x="285235" y="296093"/>
                    </a:moveTo>
                    <a:lnTo>
                      <a:pt x="68490" y="443353"/>
                    </a:lnTo>
                    <a:lnTo>
                      <a:pt x="68490" y="749675"/>
                    </a:lnTo>
                    <a:lnTo>
                      <a:pt x="501979" y="749675"/>
                    </a:lnTo>
                    <a:lnTo>
                      <a:pt x="501979" y="443353"/>
                    </a:lnTo>
                    <a:close/>
                    <a:moveTo>
                      <a:pt x="249182" y="0"/>
                    </a:moveTo>
                    <a:lnTo>
                      <a:pt x="321283" y="0"/>
                    </a:lnTo>
                    <a:cubicBezTo>
                      <a:pt x="335039" y="0"/>
                      <a:pt x="346190" y="11151"/>
                      <a:pt x="346190" y="24907"/>
                    </a:cubicBezTo>
                    <a:lnTo>
                      <a:pt x="346190" y="234025"/>
                    </a:lnTo>
                    <a:lnTo>
                      <a:pt x="570464" y="386401"/>
                    </a:lnTo>
                    <a:lnTo>
                      <a:pt x="570464" y="822679"/>
                    </a:lnTo>
                    <a:lnTo>
                      <a:pt x="0" y="822679"/>
                    </a:lnTo>
                    <a:lnTo>
                      <a:pt x="0" y="386401"/>
                    </a:lnTo>
                    <a:lnTo>
                      <a:pt x="224275" y="234024"/>
                    </a:lnTo>
                    <a:lnTo>
                      <a:pt x="224275" y="24907"/>
                    </a:lnTo>
                    <a:cubicBezTo>
                      <a:pt x="224275" y="11151"/>
                      <a:pt x="235426" y="0"/>
                      <a:pt x="24918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 801"/>
              <p:cNvSpPr/>
              <p:nvPr/>
            </p:nvSpPr>
            <p:spPr bwMode="auto">
              <a:xfrm rot="13500000">
                <a:off x="4352691" y="4760135"/>
                <a:ext cx="651607" cy="624802"/>
              </a:xfrm>
              <a:custGeom>
                <a:avLst/>
                <a:gdLst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57543 w 2008578"/>
                  <a:gd name="connsiteY6" fmla="*/ 388684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34683 w 2008578"/>
                  <a:gd name="connsiteY6" fmla="*/ 388684 h 1705260"/>
                  <a:gd name="connsiteX7" fmla="*/ 996056 w 2008578"/>
                  <a:gd name="connsiteY7" fmla="*/ 0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996056 w 2008578"/>
                  <a:gd name="connsiteY6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4 h 1705264"/>
                  <a:gd name="connsiteX1" fmla="*/ 1603231 w 2008578"/>
                  <a:gd name="connsiteY1" fmla="*/ 388688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  <a:gd name="connsiteX0" fmla="*/ 996056 w 2008578"/>
                  <a:gd name="connsiteY0" fmla="*/ 4 h 1705264"/>
                  <a:gd name="connsiteX1" fmla="*/ 1702734 w 2008578"/>
                  <a:gd name="connsiteY1" fmla="*/ 388689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8578" h="1705264">
                    <a:moveTo>
                      <a:pt x="996056" y="4"/>
                    </a:moveTo>
                    <a:cubicBezTo>
                      <a:pt x="1232819" y="1332"/>
                      <a:pt x="1652742" y="236268"/>
                      <a:pt x="1702734" y="388689"/>
                    </a:cubicBezTo>
                    <a:lnTo>
                      <a:pt x="2008578" y="1705264"/>
                    </a:lnTo>
                    <a:lnTo>
                      <a:pt x="0" y="1705264"/>
                    </a:lnTo>
                    <a:lnTo>
                      <a:pt x="282153" y="380721"/>
                    </a:lnTo>
                    <a:cubicBezTo>
                      <a:pt x="341896" y="243540"/>
                      <a:pt x="759293" y="-1324"/>
                      <a:pt x="996056" y="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09" name="グループ化 808"/>
          <p:cNvGrpSpPr/>
          <p:nvPr/>
        </p:nvGrpSpPr>
        <p:grpSpPr>
          <a:xfrm>
            <a:off x="7932219" y="2768093"/>
            <a:ext cx="1562519" cy="1562519"/>
            <a:chOff x="7932219" y="2768093"/>
            <a:chExt cx="1562519" cy="1562519"/>
          </a:xfrm>
        </p:grpSpPr>
        <p:grpSp>
          <p:nvGrpSpPr>
            <p:cNvPr id="717" name="グループ化 716"/>
            <p:cNvGrpSpPr/>
            <p:nvPr/>
          </p:nvGrpSpPr>
          <p:grpSpPr>
            <a:xfrm>
              <a:off x="7932219" y="2768093"/>
              <a:ext cx="1562519" cy="1562519"/>
              <a:chOff x="2308268" y="2787288"/>
              <a:chExt cx="1562519" cy="1562519"/>
            </a:xfrm>
          </p:grpSpPr>
          <p:sp>
            <p:nvSpPr>
              <p:cNvPr id="718" name="ドーナツ 717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9" name="ドーナツ 718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03" name="グループ化 802"/>
            <p:cNvGrpSpPr/>
            <p:nvPr/>
          </p:nvGrpSpPr>
          <p:grpSpPr>
            <a:xfrm>
              <a:off x="8295217" y="3037179"/>
              <a:ext cx="848784" cy="860214"/>
              <a:chOff x="10263734" y="3075374"/>
              <a:chExt cx="1262786" cy="1171506"/>
            </a:xfrm>
          </p:grpSpPr>
          <p:sp>
            <p:nvSpPr>
              <p:cNvPr id="804" name="楕円 803"/>
              <p:cNvSpPr/>
              <p:nvPr/>
            </p:nvSpPr>
            <p:spPr bwMode="auto">
              <a:xfrm>
                <a:off x="10766193" y="3075374"/>
                <a:ext cx="257866" cy="25786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台形 804"/>
              <p:cNvSpPr/>
              <p:nvPr/>
            </p:nvSpPr>
            <p:spPr bwMode="auto">
              <a:xfrm>
                <a:off x="10443610" y="3198085"/>
                <a:ext cx="903033" cy="1015990"/>
              </a:xfrm>
              <a:prstGeom prst="trapezoid">
                <a:avLst>
                  <a:gd name="adj" fmla="val 3533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台形 805"/>
              <p:cNvSpPr/>
              <p:nvPr/>
            </p:nvSpPr>
            <p:spPr bwMode="auto">
              <a:xfrm>
                <a:off x="10693386" y="3334655"/>
                <a:ext cx="406414" cy="85704"/>
              </a:xfrm>
              <a:prstGeom prst="trapezoid">
                <a:avLst>
                  <a:gd name="adj" fmla="val 26446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台形 806"/>
              <p:cNvSpPr/>
              <p:nvPr/>
            </p:nvSpPr>
            <p:spPr bwMode="auto">
              <a:xfrm>
                <a:off x="10634966" y="3517535"/>
                <a:ext cx="523254" cy="85704"/>
              </a:xfrm>
              <a:prstGeom prst="trapezoid">
                <a:avLst>
                  <a:gd name="adj" fmla="val 29409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台形 807"/>
              <p:cNvSpPr/>
              <p:nvPr/>
            </p:nvSpPr>
            <p:spPr bwMode="auto">
              <a:xfrm>
                <a:off x="10263734" y="4142874"/>
                <a:ext cx="1262786" cy="104006"/>
              </a:xfrm>
              <a:prstGeom prst="trapezoid">
                <a:avLst>
                  <a:gd name="adj" fmla="val 2408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グループ化 136"/>
          <p:cNvGrpSpPr/>
          <p:nvPr/>
        </p:nvGrpSpPr>
        <p:grpSpPr>
          <a:xfrm>
            <a:off x="452500" y="834100"/>
            <a:ext cx="1562519" cy="1562519"/>
            <a:chOff x="452500" y="834100"/>
            <a:chExt cx="1562519" cy="1562519"/>
          </a:xfrm>
        </p:grpSpPr>
        <p:grpSp>
          <p:nvGrpSpPr>
            <p:cNvPr id="66" name="グループ化 65"/>
            <p:cNvGrpSpPr/>
            <p:nvPr/>
          </p:nvGrpSpPr>
          <p:grpSpPr>
            <a:xfrm>
              <a:off x="452500" y="834100"/>
              <a:ext cx="1562519" cy="1562519"/>
              <a:chOff x="2308268" y="2787288"/>
              <a:chExt cx="1562519" cy="1562519"/>
            </a:xfrm>
          </p:grpSpPr>
          <p:sp>
            <p:nvSpPr>
              <p:cNvPr id="67" name="ドーナツ 66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ドーナツ 67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9" name="フリーフォーム 68"/>
            <p:cNvSpPr/>
            <p:nvPr/>
          </p:nvSpPr>
          <p:spPr bwMode="auto">
            <a:xfrm>
              <a:off x="771026" y="1172802"/>
              <a:ext cx="925464" cy="801790"/>
            </a:xfrm>
            <a:custGeom>
              <a:avLst/>
              <a:gdLst>
                <a:gd name="connsiteX0" fmla="*/ 0 w 925464"/>
                <a:gd name="connsiteY0" fmla="*/ 748593 h 801790"/>
                <a:gd name="connsiteX1" fmla="*/ 925464 w 925464"/>
                <a:gd name="connsiteY1" fmla="*/ 748593 h 801790"/>
                <a:gd name="connsiteX2" fmla="*/ 925464 w 925464"/>
                <a:gd name="connsiteY2" fmla="*/ 801790 h 801790"/>
                <a:gd name="connsiteX3" fmla="*/ 0 w 925464"/>
                <a:gd name="connsiteY3" fmla="*/ 801790 h 801790"/>
                <a:gd name="connsiteX4" fmla="*/ 37019 w 925464"/>
                <a:gd name="connsiteY4" fmla="*/ 676602 h 801790"/>
                <a:gd name="connsiteX5" fmla="*/ 888446 w 925464"/>
                <a:gd name="connsiteY5" fmla="*/ 676602 h 801790"/>
                <a:gd name="connsiteX6" fmla="*/ 888446 w 925464"/>
                <a:gd name="connsiteY6" fmla="*/ 729799 h 801790"/>
                <a:gd name="connsiteX7" fmla="*/ 37019 w 925464"/>
                <a:gd name="connsiteY7" fmla="*/ 729799 h 801790"/>
                <a:gd name="connsiteX8" fmla="*/ 74037 w 925464"/>
                <a:gd name="connsiteY8" fmla="*/ 604610 h 801790"/>
                <a:gd name="connsiteX9" fmla="*/ 851426 w 925464"/>
                <a:gd name="connsiteY9" fmla="*/ 604610 h 801790"/>
                <a:gd name="connsiteX10" fmla="*/ 851426 w 925464"/>
                <a:gd name="connsiteY10" fmla="*/ 657807 h 801790"/>
                <a:gd name="connsiteX11" fmla="*/ 74037 w 925464"/>
                <a:gd name="connsiteY11" fmla="*/ 657807 h 801790"/>
                <a:gd name="connsiteX12" fmla="*/ 38839 w 925464"/>
                <a:gd name="connsiteY12" fmla="*/ 258460 h 801790"/>
                <a:gd name="connsiteX13" fmla="*/ 195396 w 925464"/>
                <a:gd name="connsiteY13" fmla="*/ 258460 h 801790"/>
                <a:gd name="connsiteX14" fmla="*/ 226335 w 925464"/>
                <a:gd name="connsiteY14" fmla="*/ 289399 h 801790"/>
                <a:gd name="connsiteX15" fmla="*/ 226335 w 925464"/>
                <a:gd name="connsiteY15" fmla="*/ 297450 h 801790"/>
                <a:gd name="connsiteX16" fmla="*/ 699131 w 925464"/>
                <a:gd name="connsiteY16" fmla="*/ 297450 h 801790"/>
                <a:gd name="connsiteX17" fmla="*/ 699131 w 925464"/>
                <a:gd name="connsiteY17" fmla="*/ 289400 h 801790"/>
                <a:gd name="connsiteX18" fmla="*/ 730070 w 925464"/>
                <a:gd name="connsiteY18" fmla="*/ 258461 h 801790"/>
                <a:gd name="connsiteX19" fmla="*/ 886626 w 925464"/>
                <a:gd name="connsiteY19" fmla="*/ 258461 h 801790"/>
                <a:gd name="connsiteX20" fmla="*/ 886626 w 925464"/>
                <a:gd name="connsiteY20" fmla="*/ 551147 h 801790"/>
                <a:gd name="connsiteX21" fmla="*/ 730070 w 925464"/>
                <a:gd name="connsiteY21" fmla="*/ 551147 h 801790"/>
                <a:gd name="connsiteX22" fmla="*/ 699131 w 925464"/>
                <a:gd name="connsiteY22" fmla="*/ 520208 h 801790"/>
                <a:gd name="connsiteX23" fmla="*/ 699131 w 925464"/>
                <a:gd name="connsiteY23" fmla="*/ 508861 h 801790"/>
                <a:gd name="connsiteX24" fmla="*/ 226335 w 925464"/>
                <a:gd name="connsiteY24" fmla="*/ 508861 h 801790"/>
                <a:gd name="connsiteX25" fmla="*/ 226335 w 925464"/>
                <a:gd name="connsiteY25" fmla="*/ 520207 h 801790"/>
                <a:gd name="connsiteX26" fmla="*/ 195396 w 925464"/>
                <a:gd name="connsiteY26" fmla="*/ 551146 h 801790"/>
                <a:gd name="connsiteX27" fmla="*/ 38839 w 925464"/>
                <a:gd name="connsiteY27" fmla="*/ 551146 h 801790"/>
                <a:gd name="connsiteX28" fmla="*/ 126541 w 925464"/>
                <a:gd name="connsiteY28" fmla="*/ 0 h 801790"/>
                <a:gd name="connsiteX29" fmla="*/ 250707 w 925464"/>
                <a:gd name="connsiteY29" fmla="*/ 0 h 801790"/>
                <a:gd name="connsiteX30" fmla="*/ 275244 w 925464"/>
                <a:gd name="connsiteY30" fmla="*/ 24537 h 801790"/>
                <a:gd name="connsiteX31" fmla="*/ 275244 w 925464"/>
                <a:gd name="connsiteY31" fmla="*/ 30922 h 801790"/>
                <a:gd name="connsiteX32" fmla="*/ 650219 w 925464"/>
                <a:gd name="connsiteY32" fmla="*/ 30922 h 801790"/>
                <a:gd name="connsiteX33" fmla="*/ 650219 w 925464"/>
                <a:gd name="connsiteY33" fmla="*/ 24538 h 801790"/>
                <a:gd name="connsiteX34" fmla="*/ 674756 w 925464"/>
                <a:gd name="connsiteY34" fmla="*/ 1 h 801790"/>
                <a:gd name="connsiteX35" fmla="*/ 798922 w 925464"/>
                <a:gd name="connsiteY35" fmla="*/ 1 h 801790"/>
                <a:gd name="connsiteX36" fmla="*/ 798922 w 925464"/>
                <a:gd name="connsiteY36" fmla="*/ 232130 h 801790"/>
                <a:gd name="connsiteX37" fmla="*/ 674756 w 925464"/>
                <a:gd name="connsiteY37" fmla="*/ 232130 h 801790"/>
                <a:gd name="connsiteX38" fmla="*/ 650219 w 925464"/>
                <a:gd name="connsiteY38" fmla="*/ 207593 h 801790"/>
                <a:gd name="connsiteX39" fmla="*/ 650219 w 925464"/>
                <a:gd name="connsiteY39" fmla="*/ 198592 h 801790"/>
                <a:gd name="connsiteX40" fmla="*/ 275244 w 925464"/>
                <a:gd name="connsiteY40" fmla="*/ 198592 h 801790"/>
                <a:gd name="connsiteX41" fmla="*/ 275244 w 925464"/>
                <a:gd name="connsiteY41" fmla="*/ 207592 h 801790"/>
                <a:gd name="connsiteX42" fmla="*/ 250707 w 925464"/>
                <a:gd name="connsiteY42" fmla="*/ 232129 h 801790"/>
                <a:gd name="connsiteX43" fmla="*/ 126541 w 925464"/>
                <a:gd name="connsiteY43" fmla="*/ 232129 h 801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25464" h="801790">
                  <a:moveTo>
                    <a:pt x="0" y="748593"/>
                  </a:moveTo>
                  <a:lnTo>
                    <a:pt x="925464" y="748593"/>
                  </a:lnTo>
                  <a:lnTo>
                    <a:pt x="925464" y="801790"/>
                  </a:lnTo>
                  <a:lnTo>
                    <a:pt x="0" y="801790"/>
                  </a:lnTo>
                  <a:close/>
                  <a:moveTo>
                    <a:pt x="37019" y="676602"/>
                  </a:moveTo>
                  <a:lnTo>
                    <a:pt x="888446" y="676602"/>
                  </a:lnTo>
                  <a:lnTo>
                    <a:pt x="888446" y="729799"/>
                  </a:lnTo>
                  <a:lnTo>
                    <a:pt x="37019" y="729799"/>
                  </a:lnTo>
                  <a:close/>
                  <a:moveTo>
                    <a:pt x="74037" y="604610"/>
                  </a:moveTo>
                  <a:lnTo>
                    <a:pt x="851426" y="604610"/>
                  </a:lnTo>
                  <a:lnTo>
                    <a:pt x="851426" y="657807"/>
                  </a:lnTo>
                  <a:lnTo>
                    <a:pt x="74037" y="657807"/>
                  </a:lnTo>
                  <a:close/>
                  <a:moveTo>
                    <a:pt x="38839" y="258460"/>
                  </a:moveTo>
                  <a:lnTo>
                    <a:pt x="195396" y="258460"/>
                  </a:lnTo>
                  <a:lnTo>
                    <a:pt x="226335" y="289399"/>
                  </a:lnTo>
                  <a:lnTo>
                    <a:pt x="226335" y="297450"/>
                  </a:lnTo>
                  <a:lnTo>
                    <a:pt x="699131" y="297450"/>
                  </a:lnTo>
                  <a:lnTo>
                    <a:pt x="699131" y="289400"/>
                  </a:lnTo>
                  <a:lnTo>
                    <a:pt x="730070" y="258461"/>
                  </a:lnTo>
                  <a:lnTo>
                    <a:pt x="886626" y="258461"/>
                  </a:lnTo>
                  <a:lnTo>
                    <a:pt x="886626" y="551147"/>
                  </a:lnTo>
                  <a:lnTo>
                    <a:pt x="730070" y="551147"/>
                  </a:lnTo>
                  <a:lnTo>
                    <a:pt x="699131" y="520208"/>
                  </a:lnTo>
                  <a:lnTo>
                    <a:pt x="699131" y="508861"/>
                  </a:lnTo>
                  <a:lnTo>
                    <a:pt x="226335" y="508861"/>
                  </a:lnTo>
                  <a:lnTo>
                    <a:pt x="226335" y="520207"/>
                  </a:lnTo>
                  <a:lnTo>
                    <a:pt x="195396" y="551146"/>
                  </a:lnTo>
                  <a:lnTo>
                    <a:pt x="38839" y="551146"/>
                  </a:lnTo>
                  <a:close/>
                  <a:moveTo>
                    <a:pt x="126541" y="0"/>
                  </a:moveTo>
                  <a:lnTo>
                    <a:pt x="250707" y="0"/>
                  </a:lnTo>
                  <a:lnTo>
                    <a:pt x="275244" y="24537"/>
                  </a:lnTo>
                  <a:lnTo>
                    <a:pt x="275244" y="30922"/>
                  </a:lnTo>
                  <a:lnTo>
                    <a:pt x="650219" y="30922"/>
                  </a:lnTo>
                  <a:lnTo>
                    <a:pt x="650219" y="24538"/>
                  </a:lnTo>
                  <a:lnTo>
                    <a:pt x="674756" y="1"/>
                  </a:lnTo>
                  <a:lnTo>
                    <a:pt x="798922" y="1"/>
                  </a:lnTo>
                  <a:lnTo>
                    <a:pt x="798922" y="232130"/>
                  </a:lnTo>
                  <a:lnTo>
                    <a:pt x="674756" y="232130"/>
                  </a:lnTo>
                  <a:lnTo>
                    <a:pt x="650219" y="207593"/>
                  </a:lnTo>
                  <a:lnTo>
                    <a:pt x="650219" y="198592"/>
                  </a:lnTo>
                  <a:lnTo>
                    <a:pt x="275244" y="198592"/>
                  </a:lnTo>
                  <a:lnTo>
                    <a:pt x="275244" y="207592"/>
                  </a:lnTo>
                  <a:lnTo>
                    <a:pt x="250707" y="232129"/>
                  </a:lnTo>
                  <a:lnTo>
                    <a:pt x="126541" y="23212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4184075" y="840681"/>
            <a:ext cx="1562519" cy="1562519"/>
            <a:chOff x="4184075" y="840681"/>
            <a:chExt cx="1562519" cy="1562519"/>
          </a:xfrm>
        </p:grpSpPr>
        <p:grpSp>
          <p:nvGrpSpPr>
            <p:cNvPr id="70" name="グループ化 69"/>
            <p:cNvGrpSpPr/>
            <p:nvPr/>
          </p:nvGrpSpPr>
          <p:grpSpPr>
            <a:xfrm>
              <a:off x="4184075" y="840681"/>
              <a:ext cx="1562519" cy="1562519"/>
              <a:chOff x="2308268" y="2787288"/>
              <a:chExt cx="1562519" cy="1562519"/>
            </a:xfrm>
          </p:grpSpPr>
          <p:sp>
            <p:nvSpPr>
              <p:cNvPr id="71" name="ドーナツ 7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ドーナツ 7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" name="フリーフォーム 72"/>
            <p:cNvSpPr/>
            <p:nvPr/>
          </p:nvSpPr>
          <p:spPr bwMode="auto">
            <a:xfrm>
              <a:off x="4402206" y="1275897"/>
              <a:ext cx="1147863" cy="626280"/>
            </a:xfrm>
            <a:custGeom>
              <a:avLst/>
              <a:gdLst>
                <a:gd name="connsiteX0" fmla="*/ 847439 w 1147863"/>
                <a:gd name="connsiteY0" fmla="*/ 95702 h 626280"/>
                <a:gd name="connsiteX1" fmla="*/ 754548 w 1147863"/>
                <a:gd name="connsiteY1" fmla="*/ 287718 h 626280"/>
                <a:gd name="connsiteX2" fmla="*/ 851604 w 1147863"/>
                <a:gd name="connsiteY2" fmla="*/ 287718 h 626280"/>
                <a:gd name="connsiteX3" fmla="*/ 944495 w 1147863"/>
                <a:gd name="connsiteY3" fmla="*/ 95702 h 626280"/>
                <a:gd name="connsiteX4" fmla="*/ 666444 w 1147863"/>
                <a:gd name="connsiteY4" fmla="*/ 95702 h 626280"/>
                <a:gd name="connsiteX5" fmla="*/ 573553 w 1147863"/>
                <a:gd name="connsiteY5" fmla="*/ 287718 h 626280"/>
                <a:gd name="connsiteX6" fmla="*/ 670609 w 1147863"/>
                <a:gd name="connsiteY6" fmla="*/ 287718 h 626280"/>
                <a:gd name="connsiteX7" fmla="*/ 763500 w 1147863"/>
                <a:gd name="connsiteY7" fmla="*/ 95702 h 626280"/>
                <a:gd name="connsiteX8" fmla="*/ 485450 w 1147863"/>
                <a:gd name="connsiteY8" fmla="*/ 95702 h 626280"/>
                <a:gd name="connsiteX9" fmla="*/ 392558 w 1147863"/>
                <a:gd name="connsiteY9" fmla="*/ 287718 h 626280"/>
                <a:gd name="connsiteX10" fmla="*/ 489614 w 1147863"/>
                <a:gd name="connsiteY10" fmla="*/ 287718 h 626280"/>
                <a:gd name="connsiteX11" fmla="*/ 582506 w 1147863"/>
                <a:gd name="connsiteY11" fmla="*/ 95702 h 626280"/>
                <a:gd name="connsiteX12" fmla="*/ 304455 w 1147863"/>
                <a:gd name="connsiteY12" fmla="*/ 95702 h 626280"/>
                <a:gd name="connsiteX13" fmla="*/ 211563 w 1147863"/>
                <a:gd name="connsiteY13" fmla="*/ 287718 h 626280"/>
                <a:gd name="connsiteX14" fmla="*/ 308619 w 1147863"/>
                <a:gd name="connsiteY14" fmla="*/ 287718 h 626280"/>
                <a:gd name="connsiteX15" fmla="*/ 401511 w 1147863"/>
                <a:gd name="connsiteY15" fmla="*/ 95702 h 626280"/>
                <a:gd name="connsiteX16" fmla="*/ 898677 w 1147863"/>
                <a:gd name="connsiteY16" fmla="*/ 45719 h 626280"/>
                <a:gd name="connsiteX17" fmla="*/ 898677 w 1147863"/>
                <a:gd name="connsiteY17" fmla="*/ 79818 h 626280"/>
                <a:gd name="connsiteX18" fmla="*/ 969087 w 1147863"/>
                <a:gd name="connsiteY18" fmla="*/ 79818 h 626280"/>
                <a:gd name="connsiteX19" fmla="*/ 971709 w 1147863"/>
                <a:gd name="connsiteY19" fmla="*/ 45719 h 626280"/>
                <a:gd name="connsiteX20" fmla="*/ 395757 w 1147863"/>
                <a:gd name="connsiteY20" fmla="*/ 45719 h 626280"/>
                <a:gd name="connsiteX21" fmla="*/ 395757 w 1147863"/>
                <a:gd name="connsiteY21" fmla="*/ 79818 h 626280"/>
                <a:gd name="connsiteX22" fmla="*/ 754621 w 1147863"/>
                <a:gd name="connsiteY22" fmla="*/ 79818 h 626280"/>
                <a:gd name="connsiteX23" fmla="*/ 754621 w 1147863"/>
                <a:gd name="connsiteY23" fmla="*/ 45719 h 626280"/>
                <a:gd name="connsiteX24" fmla="*/ 169774 w 1147863"/>
                <a:gd name="connsiteY24" fmla="*/ 45719 h 626280"/>
                <a:gd name="connsiteX25" fmla="*/ 178370 w 1147863"/>
                <a:gd name="connsiteY25" fmla="*/ 157509 h 626280"/>
                <a:gd name="connsiteX26" fmla="*/ 178370 w 1147863"/>
                <a:gd name="connsiteY26" fmla="*/ 79818 h 626280"/>
                <a:gd name="connsiteX27" fmla="*/ 251701 w 1147863"/>
                <a:gd name="connsiteY27" fmla="*/ 79818 h 626280"/>
                <a:gd name="connsiteX28" fmla="*/ 251701 w 1147863"/>
                <a:gd name="connsiteY28" fmla="*/ 45719 h 626280"/>
                <a:gd name="connsiteX29" fmla="*/ 82976 w 1147863"/>
                <a:gd name="connsiteY29" fmla="*/ 0 h 626280"/>
                <a:gd name="connsiteX30" fmla="*/ 1044917 w 1147863"/>
                <a:gd name="connsiteY30" fmla="*/ 0 h 626280"/>
                <a:gd name="connsiteX31" fmla="*/ 1052537 w 1147863"/>
                <a:gd name="connsiteY31" fmla="*/ 7620 h 626280"/>
                <a:gd name="connsiteX32" fmla="*/ 1052537 w 1147863"/>
                <a:gd name="connsiteY32" fmla="*/ 38099 h 626280"/>
                <a:gd name="connsiteX33" fmla="*/ 1044917 w 1147863"/>
                <a:gd name="connsiteY33" fmla="*/ 45719 h 626280"/>
                <a:gd name="connsiteX34" fmla="*/ 1019447 w 1147863"/>
                <a:gd name="connsiteY34" fmla="*/ 45719 h 626280"/>
                <a:gd name="connsiteX35" fmla="*/ 1147863 w 1147863"/>
                <a:gd name="connsiteY35" fmla="*/ 626280 h 626280"/>
                <a:gd name="connsiteX36" fmla="*/ 1103791 w 1147863"/>
                <a:gd name="connsiteY36" fmla="*/ 626280 h 626280"/>
                <a:gd name="connsiteX37" fmla="*/ 1001741 w 1147863"/>
                <a:gd name="connsiteY37" fmla="*/ 164920 h 626280"/>
                <a:gd name="connsiteX38" fmla="*/ 970777 w 1147863"/>
                <a:gd name="connsiteY38" fmla="*/ 567581 h 626280"/>
                <a:gd name="connsiteX39" fmla="*/ 931578 w 1147863"/>
                <a:gd name="connsiteY39" fmla="*/ 567581 h 626280"/>
                <a:gd name="connsiteX40" fmla="*/ 951728 w 1147863"/>
                <a:gd name="connsiteY40" fmla="*/ 305554 h 626280"/>
                <a:gd name="connsiteX41" fmla="*/ 189755 w 1147863"/>
                <a:gd name="connsiteY41" fmla="*/ 305554 h 626280"/>
                <a:gd name="connsiteX42" fmla="*/ 209904 w 1147863"/>
                <a:gd name="connsiteY42" fmla="*/ 567581 h 626280"/>
                <a:gd name="connsiteX43" fmla="*/ 170705 w 1147863"/>
                <a:gd name="connsiteY43" fmla="*/ 567581 h 626280"/>
                <a:gd name="connsiteX44" fmla="*/ 140016 w 1147863"/>
                <a:gd name="connsiteY44" fmla="*/ 168494 h 626280"/>
                <a:gd name="connsiteX45" fmla="*/ 42460 w 1147863"/>
                <a:gd name="connsiteY45" fmla="*/ 626280 h 626280"/>
                <a:gd name="connsiteX46" fmla="*/ 0 w 1147863"/>
                <a:gd name="connsiteY46" fmla="*/ 626280 h 626280"/>
                <a:gd name="connsiteX47" fmla="*/ 123720 w 1147863"/>
                <a:gd name="connsiteY47" fmla="*/ 45719 h 626280"/>
                <a:gd name="connsiteX48" fmla="*/ 82976 w 1147863"/>
                <a:gd name="connsiteY48" fmla="*/ 45719 h 626280"/>
                <a:gd name="connsiteX49" fmla="*/ 75356 w 1147863"/>
                <a:gd name="connsiteY49" fmla="*/ 38099 h 626280"/>
                <a:gd name="connsiteX50" fmla="*/ 75356 w 1147863"/>
                <a:gd name="connsiteY50" fmla="*/ 7620 h 626280"/>
                <a:gd name="connsiteX51" fmla="*/ 82976 w 1147863"/>
                <a:gd name="connsiteY51" fmla="*/ 0 h 62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147863" h="626280">
                  <a:moveTo>
                    <a:pt x="847439" y="95702"/>
                  </a:moveTo>
                  <a:lnTo>
                    <a:pt x="754548" y="287718"/>
                  </a:lnTo>
                  <a:lnTo>
                    <a:pt x="851604" y="287718"/>
                  </a:lnTo>
                  <a:lnTo>
                    <a:pt x="944495" y="95702"/>
                  </a:lnTo>
                  <a:close/>
                  <a:moveTo>
                    <a:pt x="666444" y="95702"/>
                  </a:moveTo>
                  <a:lnTo>
                    <a:pt x="573553" y="287718"/>
                  </a:lnTo>
                  <a:lnTo>
                    <a:pt x="670609" y="287718"/>
                  </a:lnTo>
                  <a:lnTo>
                    <a:pt x="763500" y="95702"/>
                  </a:lnTo>
                  <a:close/>
                  <a:moveTo>
                    <a:pt x="485450" y="95702"/>
                  </a:moveTo>
                  <a:lnTo>
                    <a:pt x="392558" y="287718"/>
                  </a:lnTo>
                  <a:lnTo>
                    <a:pt x="489614" y="287718"/>
                  </a:lnTo>
                  <a:lnTo>
                    <a:pt x="582506" y="95702"/>
                  </a:lnTo>
                  <a:close/>
                  <a:moveTo>
                    <a:pt x="304455" y="95702"/>
                  </a:moveTo>
                  <a:lnTo>
                    <a:pt x="211563" y="287718"/>
                  </a:lnTo>
                  <a:lnTo>
                    <a:pt x="308619" y="287718"/>
                  </a:lnTo>
                  <a:lnTo>
                    <a:pt x="401511" y="95702"/>
                  </a:lnTo>
                  <a:close/>
                  <a:moveTo>
                    <a:pt x="898677" y="45719"/>
                  </a:moveTo>
                  <a:lnTo>
                    <a:pt x="898677" y="79818"/>
                  </a:lnTo>
                  <a:lnTo>
                    <a:pt x="969087" y="79818"/>
                  </a:lnTo>
                  <a:lnTo>
                    <a:pt x="971709" y="45719"/>
                  </a:lnTo>
                  <a:close/>
                  <a:moveTo>
                    <a:pt x="395757" y="45719"/>
                  </a:moveTo>
                  <a:lnTo>
                    <a:pt x="395757" y="79818"/>
                  </a:lnTo>
                  <a:lnTo>
                    <a:pt x="754621" y="79818"/>
                  </a:lnTo>
                  <a:lnTo>
                    <a:pt x="754621" y="45719"/>
                  </a:lnTo>
                  <a:close/>
                  <a:moveTo>
                    <a:pt x="169774" y="45719"/>
                  </a:moveTo>
                  <a:lnTo>
                    <a:pt x="178370" y="157509"/>
                  </a:lnTo>
                  <a:lnTo>
                    <a:pt x="178370" y="79818"/>
                  </a:lnTo>
                  <a:lnTo>
                    <a:pt x="251701" y="79818"/>
                  </a:lnTo>
                  <a:lnTo>
                    <a:pt x="251701" y="45719"/>
                  </a:lnTo>
                  <a:close/>
                  <a:moveTo>
                    <a:pt x="82976" y="0"/>
                  </a:moveTo>
                  <a:lnTo>
                    <a:pt x="1044917" y="0"/>
                  </a:lnTo>
                  <a:cubicBezTo>
                    <a:pt x="1049125" y="0"/>
                    <a:pt x="1052537" y="3412"/>
                    <a:pt x="1052537" y="7620"/>
                  </a:cubicBezTo>
                  <a:lnTo>
                    <a:pt x="1052537" y="38099"/>
                  </a:lnTo>
                  <a:cubicBezTo>
                    <a:pt x="1052537" y="42307"/>
                    <a:pt x="1049125" y="45719"/>
                    <a:pt x="1044917" y="45719"/>
                  </a:cubicBezTo>
                  <a:lnTo>
                    <a:pt x="1019447" y="45719"/>
                  </a:lnTo>
                  <a:lnTo>
                    <a:pt x="1147863" y="626280"/>
                  </a:lnTo>
                  <a:lnTo>
                    <a:pt x="1103791" y="626280"/>
                  </a:lnTo>
                  <a:lnTo>
                    <a:pt x="1001741" y="164920"/>
                  </a:lnTo>
                  <a:lnTo>
                    <a:pt x="970777" y="567581"/>
                  </a:lnTo>
                  <a:lnTo>
                    <a:pt x="931578" y="567581"/>
                  </a:lnTo>
                  <a:lnTo>
                    <a:pt x="951728" y="305554"/>
                  </a:lnTo>
                  <a:lnTo>
                    <a:pt x="189755" y="305554"/>
                  </a:lnTo>
                  <a:lnTo>
                    <a:pt x="209904" y="567581"/>
                  </a:lnTo>
                  <a:lnTo>
                    <a:pt x="170705" y="567581"/>
                  </a:lnTo>
                  <a:lnTo>
                    <a:pt x="140016" y="168494"/>
                  </a:lnTo>
                  <a:lnTo>
                    <a:pt x="42460" y="626280"/>
                  </a:lnTo>
                  <a:lnTo>
                    <a:pt x="0" y="626280"/>
                  </a:lnTo>
                  <a:lnTo>
                    <a:pt x="123720" y="45719"/>
                  </a:lnTo>
                  <a:lnTo>
                    <a:pt x="82976" y="45719"/>
                  </a:lnTo>
                  <a:cubicBezTo>
                    <a:pt x="78768" y="45719"/>
                    <a:pt x="75356" y="42307"/>
                    <a:pt x="75356" y="38099"/>
                  </a:cubicBezTo>
                  <a:lnTo>
                    <a:pt x="75356" y="7620"/>
                  </a:lnTo>
                  <a:cubicBezTo>
                    <a:pt x="75356" y="3412"/>
                    <a:pt x="78768" y="0"/>
                    <a:pt x="82976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2" name="グループ化 131"/>
          <p:cNvGrpSpPr/>
          <p:nvPr/>
        </p:nvGrpSpPr>
        <p:grpSpPr>
          <a:xfrm>
            <a:off x="2286441" y="4706650"/>
            <a:ext cx="1562519" cy="1562519"/>
            <a:chOff x="2286441" y="4706650"/>
            <a:chExt cx="1562519" cy="1562519"/>
          </a:xfrm>
        </p:grpSpPr>
        <p:sp>
          <p:nvSpPr>
            <p:cNvPr id="79" name="ドーナツ 78"/>
            <p:cNvSpPr/>
            <p:nvPr/>
          </p:nvSpPr>
          <p:spPr>
            <a:xfrm>
              <a:off x="2286441" y="4706650"/>
              <a:ext cx="1562519" cy="1562519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0" name="ドーナツ 79"/>
            <p:cNvSpPr/>
            <p:nvPr/>
          </p:nvSpPr>
          <p:spPr>
            <a:xfrm>
              <a:off x="2353398" y="4773607"/>
              <a:ext cx="1428604" cy="1428604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7" name="フリーフォーム 86"/>
            <p:cNvSpPr>
              <a:spLocks noChangeArrowheads="1"/>
            </p:cNvSpPr>
            <p:nvPr/>
          </p:nvSpPr>
          <p:spPr bwMode="auto">
            <a:xfrm>
              <a:off x="2490299" y="5055101"/>
              <a:ext cx="1154012" cy="723858"/>
            </a:xfrm>
            <a:custGeom>
              <a:avLst/>
              <a:gdLst>
                <a:gd name="connsiteX0" fmla="*/ 233461 w 1154012"/>
                <a:gd name="connsiteY0" fmla="*/ 542759 h 723858"/>
                <a:gd name="connsiteX1" fmla="*/ 180258 w 1154012"/>
                <a:gd name="connsiteY1" fmla="*/ 557015 h 723858"/>
                <a:gd name="connsiteX2" fmla="*/ 177970 w 1154012"/>
                <a:gd name="connsiteY2" fmla="*/ 548474 h 723858"/>
                <a:gd name="connsiteX3" fmla="*/ 93662 w 1154012"/>
                <a:gd name="connsiteY3" fmla="*/ 571065 h 723858"/>
                <a:gd name="connsiteX4" fmla="*/ 93662 w 1154012"/>
                <a:gd name="connsiteY4" fmla="*/ 600269 h 723858"/>
                <a:gd name="connsiteX5" fmla="*/ 111538 w 1154012"/>
                <a:gd name="connsiteY5" fmla="*/ 595479 h 723858"/>
                <a:gd name="connsiteX6" fmla="*/ 109404 w 1154012"/>
                <a:gd name="connsiteY6" fmla="*/ 587513 h 723858"/>
                <a:gd name="connsiteX7" fmla="*/ 228568 w 1154012"/>
                <a:gd name="connsiteY7" fmla="*/ 555583 h 723858"/>
                <a:gd name="connsiteX8" fmla="*/ 230172 w 1154012"/>
                <a:gd name="connsiteY8" fmla="*/ 547637 h 723858"/>
                <a:gd name="connsiteX9" fmla="*/ 686754 w 1154012"/>
                <a:gd name="connsiteY9" fmla="*/ 412674 h 723858"/>
                <a:gd name="connsiteX10" fmla="*/ 680976 w 1154012"/>
                <a:gd name="connsiteY10" fmla="*/ 424370 h 723858"/>
                <a:gd name="connsiteX11" fmla="*/ 685629 w 1154012"/>
                <a:gd name="connsiteY11" fmla="*/ 424370 h 723858"/>
                <a:gd name="connsiteX12" fmla="*/ 645256 w 1154012"/>
                <a:gd name="connsiteY12" fmla="*/ 34054 h 723858"/>
                <a:gd name="connsiteX13" fmla="*/ 615850 w 1154012"/>
                <a:gd name="connsiteY13" fmla="*/ 203513 h 723858"/>
                <a:gd name="connsiteX14" fmla="*/ 630689 w 1154012"/>
                <a:gd name="connsiteY14" fmla="*/ 203513 h 723858"/>
                <a:gd name="connsiteX15" fmla="*/ 679919 w 1154012"/>
                <a:gd name="connsiteY15" fmla="*/ 288487 h 723858"/>
                <a:gd name="connsiteX16" fmla="*/ 679919 w 1154012"/>
                <a:gd name="connsiteY16" fmla="*/ 410846 h 723858"/>
                <a:gd name="connsiteX17" fmla="*/ 688624 w 1154012"/>
                <a:gd name="connsiteY17" fmla="*/ 393228 h 723858"/>
                <a:gd name="connsiteX18" fmla="*/ 698778 w 1154012"/>
                <a:gd name="connsiteY18" fmla="*/ 287615 h 723858"/>
                <a:gd name="connsiteX19" fmla="*/ 689664 w 1154012"/>
                <a:gd name="connsiteY19" fmla="*/ 282770 h 723858"/>
                <a:gd name="connsiteX20" fmla="*/ 685781 w 1154012"/>
                <a:gd name="connsiteY20" fmla="*/ 270076 h 723858"/>
                <a:gd name="connsiteX21" fmla="*/ 704706 w 1154012"/>
                <a:gd name="connsiteY21" fmla="*/ 254470 h 723858"/>
                <a:gd name="connsiteX22" fmla="*/ 720312 w 1154012"/>
                <a:gd name="connsiteY22" fmla="*/ 273396 h 723858"/>
                <a:gd name="connsiteX23" fmla="*/ 714081 w 1154012"/>
                <a:gd name="connsiteY23" fmla="*/ 285118 h 723858"/>
                <a:gd name="connsiteX24" fmla="*/ 705743 w 1154012"/>
                <a:gd name="connsiteY24" fmla="*/ 287669 h 723858"/>
                <a:gd name="connsiteX25" fmla="*/ 697278 w 1154012"/>
                <a:gd name="connsiteY25" fmla="*/ 375712 h 723858"/>
                <a:gd name="connsiteX26" fmla="*/ 738034 w 1154012"/>
                <a:gd name="connsiteY26" fmla="*/ 293219 h 723858"/>
                <a:gd name="connsiteX27" fmla="*/ 731502 w 1154012"/>
                <a:gd name="connsiteY27" fmla="*/ 285574 h 723858"/>
                <a:gd name="connsiteX28" fmla="*/ 732532 w 1154012"/>
                <a:gd name="connsiteY28" fmla="*/ 272403 h 723858"/>
                <a:gd name="connsiteX29" fmla="*/ 755247 w 1154012"/>
                <a:gd name="connsiteY29" fmla="*/ 264279 h 723858"/>
                <a:gd name="connsiteX30" fmla="*/ 762596 w 1154012"/>
                <a:gd name="connsiteY30" fmla="*/ 287257 h 723858"/>
                <a:gd name="connsiteX31" fmla="*/ 752761 w 1154012"/>
                <a:gd name="connsiteY31" fmla="*/ 296077 h 723858"/>
                <a:gd name="connsiteX32" fmla="*/ 744579 w 1154012"/>
                <a:gd name="connsiteY32" fmla="*/ 295635 h 723858"/>
                <a:gd name="connsiteX33" fmla="*/ 695408 w 1154012"/>
                <a:gd name="connsiteY33" fmla="*/ 395159 h 723858"/>
                <a:gd name="connsiteX34" fmla="*/ 692599 w 1154012"/>
                <a:gd name="connsiteY34" fmla="*/ 424370 h 723858"/>
                <a:gd name="connsiteX35" fmla="*/ 780519 w 1154012"/>
                <a:gd name="connsiteY35" fmla="*/ 424370 h 723858"/>
                <a:gd name="connsiteX36" fmla="*/ 807678 w 1154012"/>
                <a:gd name="connsiteY36" fmla="*/ 322614 h 723858"/>
                <a:gd name="connsiteX37" fmla="*/ 780519 w 1154012"/>
                <a:gd name="connsiteY37" fmla="*/ 322614 h 723858"/>
                <a:gd name="connsiteX38" fmla="*/ 797742 w 1154012"/>
                <a:gd name="connsiteY38" fmla="*/ 288478 h 723858"/>
                <a:gd name="connsiteX39" fmla="*/ 816789 w 1154012"/>
                <a:gd name="connsiteY39" fmla="*/ 288478 h 723858"/>
                <a:gd name="connsiteX40" fmla="*/ 825887 w 1154012"/>
                <a:gd name="connsiteY40" fmla="*/ 254391 h 723858"/>
                <a:gd name="connsiteX41" fmla="*/ 905122 w 1154012"/>
                <a:gd name="connsiteY41" fmla="*/ 254391 h 723858"/>
                <a:gd name="connsiteX42" fmla="*/ 916428 w 1154012"/>
                <a:gd name="connsiteY42" fmla="*/ 237461 h 723858"/>
                <a:gd name="connsiteX43" fmla="*/ 916428 w 1154012"/>
                <a:gd name="connsiteY43" fmla="*/ 84412 h 723858"/>
                <a:gd name="connsiteX44" fmla="*/ 950499 w 1154012"/>
                <a:gd name="connsiteY44" fmla="*/ 84412 h 723858"/>
                <a:gd name="connsiteX45" fmla="*/ 950499 w 1154012"/>
                <a:gd name="connsiteY45" fmla="*/ 254391 h 723858"/>
                <a:gd name="connsiteX46" fmla="*/ 1006264 w 1154012"/>
                <a:gd name="connsiteY46" fmla="*/ 254391 h 723858"/>
                <a:gd name="connsiteX47" fmla="*/ 967818 w 1154012"/>
                <a:gd name="connsiteY47" fmla="*/ 34054 h 723858"/>
                <a:gd name="connsiteX48" fmla="*/ 611578 w 1154012"/>
                <a:gd name="connsiteY48" fmla="*/ 0 h 723858"/>
                <a:gd name="connsiteX49" fmla="*/ 1001871 w 1154012"/>
                <a:gd name="connsiteY49" fmla="*/ 0 h 723858"/>
                <a:gd name="connsiteX50" fmla="*/ 1069601 w 1154012"/>
                <a:gd name="connsiteY50" fmla="*/ 424370 h 723858"/>
                <a:gd name="connsiteX51" fmla="*/ 1069600 w 1154012"/>
                <a:gd name="connsiteY51" fmla="*/ 424370 h 723858"/>
                <a:gd name="connsiteX52" fmla="*/ 1069600 w 1154012"/>
                <a:gd name="connsiteY52" fmla="*/ 482136 h 723858"/>
                <a:gd name="connsiteX53" fmla="*/ 1081623 w 1154012"/>
                <a:gd name="connsiteY53" fmla="*/ 484563 h 723858"/>
                <a:gd name="connsiteX54" fmla="*/ 1154012 w 1154012"/>
                <a:gd name="connsiteY54" fmla="*/ 593772 h 723858"/>
                <a:gd name="connsiteX55" fmla="*/ 1035489 w 1154012"/>
                <a:gd name="connsiteY55" fmla="*/ 712295 h 723858"/>
                <a:gd name="connsiteX56" fmla="*/ 339381 w 1154012"/>
                <a:gd name="connsiteY56" fmla="*/ 712295 h 723858"/>
                <a:gd name="connsiteX57" fmla="*/ 230172 w 1154012"/>
                <a:gd name="connsiteY57" fmla="*/ 639907 h 723858"/>
                <a:gd name="connsiteX58" fmla="*/ 227467 w 1154012"/>
                <a:gd name="connsiteY58" fmla="*/ 626508 h 723858"/>
                <a:gd name="connsiteX59" fmla="*/ 127061 w 1154012"/>
                <a:gd name="connsiteY59" fmla="*/ 653411 h 723858"/>
                <a:gd name="connsiteX60" fmla="*/ 124707 w 1154012"/>
                <a:gd name="connsiteY60" fmla="*/ 644624 h 723858"/>
                <a:gd name="connsiteX61" fmla="*/ 82291 w 1154012"/>
                <a:gd name="connsiteY61" fmla="*/ 655989 h 723858"/>
                <a:gd name="connsiteX62" fmla="*/ 13165 w 1154012"/>
                <a:gd name="connsiteY62" fmla="*/ 723858 h 723858"/>
                <a:gd name="connsiteX63" fmla="*/ 0 w 1154012"/>
                <a:gd name="connsiteY63" fmla="*/ 707377 h 723858"/>
                <a:gd name="connsiteX64" fmla="*/ 59056 w 1154012"/>
                <a:gd name="connsiteY64" fmla="*/ 504736 h 723858"/>
                <a:gd name="connsiteX65" fmla="*/ 25202 w 1154012"/>
                <a:gd name="connsiteY65" fmla="*/ 338803 h 723858"/>
                <a:gd name="connsiteX66" fmla="*/ 93662 w 1154012"/>
                <a:gd name="connsiteY66" fmla="*/ 338803 h 723858"/>
                <a:gd name="connsiteX67" fmla="*/ 93662 w 1154012"/>
                <a:gd name="connsiteY67" fmla="*/ 373492 h 723858"/>
                <a:gd name="connsiteX68" fmla="*/ 136190 w 1154012"/>
                <a:gd name="connsiteY68" fmla="*/ 373492 h 723858"/>
                <a:gd name="connsiteX69" fmla="*/ 136190 w 1154012"/>
                <a:gd name="connsiteY69" fmla="*/ 458481 h 723858"/>
                <a:gd name="connsiteX70" fmla="*/ 289944 w 1154012"/>
                <a:gd name="connsiteY70" fmla="*/ 419944 h 723858"/>
                <a:gd name="connsiteX71" fmla="*/ 322240 w 1154012"/>
                <a:gd name="connsiteY71" fmla="*/ 254391 h 723858"/>
                <a:gd name="connsiteX72" fmla="*/ 396095 w 1154012"/>
                <a:gd name="connsiteY72" fmla="*/ 254391 h 723858"/>
                <a:gd name="connsiteX73" fmla="*/ 396095 w 1154012"/>
                <a:gd name="connsiteY73" fmla="*/ 112794 h 723858"/>
                <a:gd name="connsiteX74" fmla="*/ 353835 w 1154012"/>
                <a:gd name="connsiteY74" fmla="*/ 112794 h 723858"/>
                <a:gd name="connsiteX75" fmla="*/ 353835 w 1154012"/>
                <a:gd name="connsiteY75" fmla="*/ 84412 h 723858"/>
                <a:gd name="connsiteX76" fmla="*/ 410077 w 1154012"/>
                <a:gd name="connsiteY76" fmla="*/ 84412 h 723858"/>
                <a:gd name="connsiteX77" fmla="*/ 424371 w 1154012"/>
                <a:gd name="connsiteY77" fmla="*/ 98759 h 723858"/>
                <a:gd name="connsiteX78" fmla="*/ 424371 w 1154012"/>
                <a:gd name="connsiteY78" fmla="*/ 254391 h 723858"/>
                <a:gd name="connsiteX79" fmla="*/ 526503 w 1154012"/>
                <a:gd name="connsiteY79" fmla="*/ 254391 h 723858"/>
                <a:gd name="connsiteX80" fmla="*/ 550780 w 1154012"/>
                <a:gd name="connsiteY80" fmla="*/ 378841 h 723858"/>
                <a:gd name="connsiteX81" fmla="*/ 561167 w 1154012"/>
                <a:gd name="connsiteY81" fmla="*/ 314118 h 723858"/>
                <a:gd name="connsiteX82" fmla="*/ 559661 w 1154012"/>
                <a:gd name="connsiteY82" fmla="*/ 203513 h 723858"/>
                <a:gd name="connsiteX83" fmla="*/ 578917 w 1154012"/>
                <a:gd name="connsiteY83" fmla="*/ 203513 h 723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154012" h="723858">
                  <a:moveTo>
                    <a:pt x="233461" y="542759"/>
                  </a:moveTo>
                  <a:lnTo>
                    <a:pt x="180258" y="557015"/>
                  </a:lnTo>
                  <a:lnTo>
                    <a:pt x="177970" y="548474"/>
                  </a:lnTo>
                  <a:lnTo>
                    <a:pt x="93662" y="571065"/>
                  </a:lnTo>
                  <a:lnTo>
                    <a:pt x="93662" y="600269"/>
                  </a:lnTo>
                  <a:lnTo>
                    <a:pt x="111538" y="595479"/>
                  </a:lnTo>
                  <a:lnTo>
                    <a:pt x="109404" y="587513"/>
                  </a:lnTo>
                  <a:lnTo>
                    <a:pt x="228568" y="555583"/>
                  </a:lnTo>
                  <a:lnTo>
                    <a:pt x="230172" y="547637"/>
                  </a:lnTo>
                  <a:close/>
                  <a:moveTo>
                    <a:pt x="686754" y="412674"/>
                  </a:moveTo>
                  <a:lnTo>
                    <a:pt x="680976" y="424370"/>
                  </a:lnTo>
                  <a:lnTo>
                    <a:pt x="685629" y="424370"/>
                  </a:lnTo>
                  <a:close/>
                  <a:moveTo>
                    <a:pt x="645256" y="34054"/>
                  </a:moveTo>
                  <a:lnTo>
                    <a:pt x="615850" y="203513"/>
                  </a:lnTo>
                  <a:lnTo>
                    <a:pt x="630689" y="203513"/>
                  </a:lnTo>
                  <a:lnTo>
                    <a:pt x="679919" y="288487"/>
                  </a:lnTo>
                  <a:lnTo>
                    <a:pt x="679919" y="410846"/>
                  </a:lnTo>
                  <a:lnTo>
                    <a:pt x="688624" y="393228"/>
                  </a:lnTo>
                  <a:lnTo>
                    <a:pt x="698778" y="287615"/>
                  </a:lnTo>
                  <a:lnTo>
                    <a:pt x="689664" y="282770"/>
                  </a:lnTo>
                  <a:cubicBezTo>
                    <a:pt x="686840" y="279345"/>
                    <a:pt x="685322" y="274843"/>
                    <a:pt x="685781" y="270076"/>
                  </a:cubicBezTo>
                  <a:cubicBezTo>
                    <a:pt x="686698" y="260541"/>
                    <a:pt x="695171" y="253554"/>
                    <a:pt x="704706" y="254470"/>
                  </a:cubicBezTo>
                  <a:cubicBezTo>
                    <a:pt x="714241" y="255387"/>
                    <a:pt x="721228" y="263861"/>
                    <a:pt x="720312" y="273396"/>
                  </a:cubicBezTo>
                  <a:cubicBezTo>
                    <a:pt x="719853" y="278163"/>
                    <a:pt x="717506" y="282294"/>
                    <a:pt x="714081" y="285118"/>
                  </a:cubicBezTo>
                  <a:lnTo>
                    <a:pt x="705743" y="287669"/>
                  </a:lnTo>
                  <a:lnTo>
                    <a:pt x="697278" y="375712"/>
                  </a:lnTo>
                  <a:lnTo>
                    <a:pt x="738034" y="293219"/>
                  </a:lnTo>
                  <a:lnTo>
                    <a:pt x="731502" y="285574"/>
                  </a:lnTo>
                  <a:cubicBezTo>
                    <a:pt x="730172" y="281416"/>
                    <a:pt x="730410" y="276697"/>
                    <a:pt x="732532" y="272403"/>
                  </a:cubicBezTo>
                  <a:cubicBezTo>
                    <a:pt x="736775" y="263815"/>
                    <a:pt x="746945" y="260178"/>
                    <a:pt x="755247" y="264279"/>
                  </a:cubicBezTo>
                  <a:cubicBezTo>
                    <a:pt x="763549" y="268381"/>
                    <a:pt x="766839" y="278669"/>
                    <a:pt x="762596" y="287257"/>
                  </a:cubicBezTo>
                  <a:cubicBezTo>
                    <a:pt x="760475" y="291551"/>
                    <a:pt x="756872" y="294607"/>
                    <a:pt x="752761" y="296077"/>
                  </a:cubicBezTo>
                  <a:lnTo>
                    <a:pt x="744579" y="295635"/>
                  </a:lnTo>
                  <a:lnTo>
                    <a:pt x="695408" y="395159"/>
                  </a:lnTo>
                  <a:lnTo>
                    <a:pt x="692599" y="424370"/>
                  </a:lnTo>
                  <a:lnTo>
                    <a:pt x="780519" y="424370"/>
                  </a:lnTo>
                  <a:lnTo>
                    <a:pt x="807678" y="322614"/>
                  </a:lnTo>
                  <a:lnTo>
                    <a:pt x="780519" y="322614"/>
                  </a:lnTo>
                  <a:lnTo>
                    <a:pt x="797742" y="288478"/>
                  </a:lnTo>
                  <a:lnTo>
                    <a:pt x="816789" y="288478"/>
                  </a:lnTo>
                  <a:lnTo>
                    <a:pt x="825887" y="254391"/>
                  </a:lnTo>
                  <a:lnTo>
                    <a:pt x="905122" y="254391"/>
                  </a:lnTo>
                  <a:lnTo>
                    <a:pt x="916428" y="237461"/>
                  </a:lnTo>
                  <a:lnTo>
                    <a:pt x="916428" y="84412"/>
                  </a:lnTo>
                  <a:lnTo>
                    <a:pt x="950499" y="84412"/>
                  </a:lnTo>
                  <a:lnTo>
                    <a:pt x="950499" y="254391"/>
                  </a:lnTo>
                  <a:lnTo>
                    <a:pt x="1006264" y="254391"/>
                  </a:lnTo>
                  <a:lnTo>
                    <a:pt x="967818" y="34054"/>
                  </a:lnTo>
                  <a:close/>
                  <a:moveTo>
                    <a:pt x="611578" y="0"/>
                  </a:moveTo>
                  <a:lnTo>
                    <a:pt x="1001871" y="0"/>
                  </a:lnTo>
                  <a:lnTo>
                    <a:pt x="1069601" y="424370"/>
                  </a:lnTo>
                  <a:lnTo>
                    <a:pt x="1069600" y="424370"/>
                  </a:lnTo>
                  <a:lnTo>
                    <a:pt x="1069600" y="482136"/>
                  </a:lnTo>
                  <a:lnTo>
                    <a:pt x="1081623" y="484563"/>
                  </a:lnTo>
                  <a:cubicBezTo>
                    <a:pt x="1124163" y="502556"/>
                    <a:pt x="1154012" y="544678"/>
                    <a:pt x="1154012" y="593772"/>
                  </a:cubicBezTo>
                  <a:cubicBezTo>
                    <a:pt x="1154012" y="659230"/>
                    <a:pt x="1100947" y="712295"/>
                    <a:pt x="1035489" y="712295"/>
                  </a:cubicBezTo>
                  <a:lnTo>
                    <a:pt x="339381" y="712295"/>
                  </a:lnTo>
                  <a:cubicBezTo>
                    <a:pt x="290287" y="712295"/>
                    <a:pt x="248165" y="682446"/>
                    <a:pt x="230172" y="639907"/>
                  </a:cubicBezTo>
                  <a:lnTo>
                    <a:pt x="227467" y="626508"/>
                  </a:lnTo>
                  <a:lnTo>
                    <a:pt x="127061" y="653411"/>
                  </a:lnTo>
                  <a:lnTo>
                    <a:pt x="124707" y="644624"/>
                  </a:lnTo>
                  <a:lnTo>
                    <a:pt x="82291" y="655989"/>
                  </a:lnTo>
                  <a:lnTo>
                    <a:pt x="13165" y="723858"/>
                  </a:lnTo>
                  <a:lnTo>
                    <a:pt x="0" y="707377"/>
                  </a:lnTo>
                  <a:cubicBezTo>
                    <a:pt x="7523" y="671044"/>
                    <a:pt x="56047" y="632464"/>
                    <a:pt x="59056" y="504736"/>
                  </a:cubicBezTo>
                  <a:cubicBezTo>
                    <a:pt x="62065" y="377009"/>
                    <a:pt x="19560" y="366521"/>
                    <a:pt x="25202" y="338803"/>
                  </a:cubicBezTo>
                  <a:lnTo>
                    <a:pt x="93662" y="338803"/>
                  </a:lnTo>
                  <a:lnTo>
                    <a:pt x="93662" y="373492"/>
                  </a:lnTo>
                  <a:lnTo>
                    <a:pt x="136190" y="373492"/>
                  </a:lnTo>
                  <a:lnTo>
                    <a:pt x="136190" y="458481"/>
                  </a:lnTo>
                  <a:lnTo>
                    <a:pt x="289944" y="419944"/>
                  </a:lnTo>
                  <a:lnTo>
                    <a:pt x="322240" y="254391"/>
                  </a:lnTo>
                  <a:lnTo>
                    <a:pt x="396095" y="254391"/>
                  </a:lnTo>
                  <a:lnTo>
                    <a:pt x="396095" y="112794"/>
                  </a:lnTo>
                  <a:lnTo>
                    <a:pt x="353835" y="112794"/>
                  </a:lnTo>
                  <a:lnTo>
                    <a:pt x="353835" y="84412"/>
                  </a:lnTo>
                  <a:lnTo>
                    <a:pt x="410077" y="84412"/>
                  </a:lnTo>
                  <a:lnTo>
                    <a:pt x="424371" y="98759"/>
                  </a:lnTo>
                  <a:lnTo>
                    <a:pt x="424371" y="254391"/>
                  </a:lnTo>
                  <a:lnTo>
                    <a:pt x="526503" y="254391"/>
                  </a:lnTo>
                  <a:lnTo>
                    <a:pt x="550780" y="378841"/>
                  </a:lnTo>
                  <a:lnTo>
                    <a:pt x="561167" y="314118"/>
                  </a:lnTo>
                  <a:lnTo>
                    <a:pt x="559661" y="203513"/>
                  </a:lnTo>
                  <a:lnTo>
                    <a:pt x="578917" y="2035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1" name="グループ化 130"/>
          <p:cNvGrpSpPr/>
          <p:nvPr/>
        </p:nvGrpSpPr>
        <p:grpSpPr>
          <a:xfrm>
            <a:off x="422081" y="4706650"/>
            <a:ext cx="1562519" cy="1562519"/>
            <a:chOff x="422081" y="4706650"/>
            <a:chExt cx="1562519" cy="1562519"/>
          </a:xfrm>
        </p:grpSpPr>
        <p:sp>
          <p:nvSpPr>
            <p:cNvPr id="77" name="ドーナツ 76"/>
            <p:cNvSpPr/>
            <p:nvPr/>
          </p:nvSpPr>
          <p:spPr>
            <a:xfrm>
              <a:off x="422081" y="4706650"/>
              <a:ext cx="1562519" cy="1562519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8" name="ドーナツ 77"/>
            <p:cNvSpPr/>
            <p:nvPr/>
          </p:nvSpPr>
          <p:spPr>
            <a:xfrm>
              <a:off x="489038" y="4773607"/>
              <a:ext cx="1428604" cy="1428604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" name="フリーフォーム 87"/>
            <p:cNvSpPr>
              <a:spLocks noChangeArrowheads="1"/>
            </p:cNvSpPr>
            <p:nvPr/>
          </p:nvSpPr>
          <p:spPr bwMode="auto">
            <a:xfrm>
              <a:off x="581492" y="5162038"/>
              <a:ext cx="1151065" cy="637757"/>
            </a:xfrm>
            <a:custGeom>
              <a:avLst/>
              <a:gdLst>
                <a:gd name="connsiteX0" fmla="*/ 336968 w 1151065"/>
                <a:gd name="connsiteY0" fmla="*/ 606425 h 637757"/>
                <a:gd name="connsiteX1" fmla="*/ 358759 w 1151065"/>
                <a:gd name="connsiteY1" fmla="*/ 628217 h 637757"/>
                <a:gd name="connsiteX2" fmla="*/ 380551 w 1151065"/>
                <a:gd name="connsiteY2" fmla="*/ 606425 h 637757"/>
                <a:gd name="connsiteX3" fmla="*/ 255024 w 1151065"/>
                <a:gd name="connsiteY3" fmla="*/ 540194 h 637757"/>
                <a:gd name="connsiteX4" fmla="*/ 255297 w 1151065"/>
                <a:gd name="connsiteY4" fmla="*/ 542302 h 637757"/>
                <a:gd name="connsiteX5" fmla="*/ 287519 w 1151065"/>
                <a:gd name="connsiteY5" fmla="*/ 567131 h 637757"/>
                <a:gd name="connsiteX6" fmla="*/ 743452 w 1151065"/>
                <a:gd name="connsiteY6" fmla="*/ 229139 h 637757"/>
                <a:gd name="connsiteX7" fmla="*/ 732735 w 1151065"/>
                <a:gd name="connsiteY7" fmla="*/ 239856 h 637757"/>
                <a:gd name="connsiteX8" fmla="*/ 732735 w 1151065"/>
                <a:gd name="connsiteY8" fmla="*/ 282720 h 637757"/>
                <a:gd name="connsiteX9" fmla="*/ 743452 w 1151065"/>
                <a:gd name="connsiteY9" fmla="*/ 293437 h 637757"/>
                <a:gd name="connsiteX10" fmla="*/ 850662 w 1151065"/>
                <a:gd name="connsiteY10" fmla="*/ 293437 h 637757"/>
                <a:gd name="connsiteX11" fmla="*/ 861379 w 1151065"/>
                <a:gd name="connsiteY11" fmla="*/ 282720 h 637757"/>
                <a:gd name="connsiteX12" fmla="*/ 861379 w 1151065"/>
                <a:gd name="connsiteY12" fmla="*/ 239856 h 637757"/>
                <a:gd name="connsiteX13" fmla="*/ 850662 w 1151065"/>
                <a:gd name="connsiteY13" fmla="*/ 229139 h 637757"/>
                <a:gd name="connsiteX14" fmla="*/ 671438 w 1151065"/>
                <a:gd name="connsiteY14" fmla="*/ 182066 h 637757"/>
                <a:gd name="connsiteX15" fmla="*/ 685464 w 1151065"/>
                <a:gd name="connsiteY15" fmla="*/ 206360 h 637757"/>
                <a:gd name="connsiteX16" fmla="*/ 689665 w 1151065"/>
                <a:gd name="connsiteY16" fmla="*/ 191660 h 637757"/>
                <a:gd name="connsiteX17" fmla="*/ 745741 w 1151065"/>
                <a:gd name="connsiteY17" fmla="*/ 99834 h 637757"/>
                <a:gd name="connsiteX18" fmla="*/ 719255 w 1151065"/>
                <a:gd name="connsiteY18" fmla="*/ 207628 h 637757"/>
                <a:gd name="connsiteX19" fmla="*/ 880060 w 1151065"/>
                <a:gd name="connsiteY19" fmla="*/ 207628 h 637757"/>
                <a:gd name="connsiteX20" fmla="*/ 880060 w 1151065"/>
                <a:gd name="connsiteY20" fmla="*/ 100307 h 637757"/>
                <a:gd name="connsiteX21" fmla="*/ 319726 w 1151065"/>
                <a:gd name="connsiteY21" fmla="*/ 74921 h 637757"/>
                <a:gd name="connsiteX22" fmla="*/ 284405 w 1151065"/>
                <a:gd name="connsiteY22" fmla="*/ 86643 h 637757"/>
                <a:gd name="connsiteX23" fmla="*/ 275799 w 1151065"/>
                <a:gd name="connsiteY23" fmla="*/ 96680 h 637757"/>
                <a:gd name="connsiteX24" fmla="*/ 294658 w 1151065"/>
                <a:gd name="connsiteY24" fmla="*/ 97364 h 637757"/>
                <a:gd name="connsiteX25" fmla="*/ 294656 w 1151065"/>
                <a:gd name="connsiteY25" fmla="*/ 97364 h 637757"/>
                <a:gd name="connsiteX26" fmla="*/ 293827 w 1151065"/>
                <a:gd name="connsiteY26" fmla="*/ 120249 h 637757"/>
                <a:gd name="connsiteX27" fmla="*/ 149715 w 1151065"/>
                <a:gd name="connsiteY27" fmla="*/ 254275 h 637757"/>
                <a:gd name="connsiteX28" fmla="*/ 134346 w 1151065"/>
                <a:gd name="connsiteY28" fmla="*/ 253718 h 637757"/>
                <a:gd name="connsiteX29" fmla="*/ 64925 w 1151065"/>
                <a:gd name="connsiteY29" fmla="*/ 318280 h 637757"/>
                <a:gd name="connsiteX30" fmla="*/ 83277 w 1151065"/>
                <a:gd name="connsiteY30" fmla="*/ 323197 h 637757"/>
                <a:gd name="connsiteX31" fmla="*/ 341972 w 1151065"/>
                <a:gd name="connsiteY31" fmla="*/ 82305 h 637757"/>
                <a:gd name="connsiteX32" fmla="*/ 511281 w 1151065"/>
                <a:gd name="connsiteY32" fmla="*/ 1507 h 637757"/>
                <a:gd name="connsiteX33" fmla="*/ 573038 w 1151065"/>
                <a:gd name="connsiteY33" fmla="*/ 17386 h 637757"/>
                <a:gd name="connsiteX34" fmla="*/ 717904 w 1151065"/>
                <a:gd name="connsiteY34" fmla="*/ 92860 h 637757"/>
                <a:gd name="connsiteX35" fmla="*/ 721857 w 1151065"/>
                <a:gd name="connsiteY35" fmla="*/ 79031 h 637757"/>
                <a:gd name="connsiteX36" fmla="*/ 732735 w 1151065"/>
                <a:gd name="connsiteY36" fmla="*/ 79031 h 637757"/>
                <a:gd name="connsiteX37" fmla="*/ 917102 w 1151065"/>
                <a:gd name="connsiteY37" fmla="*/ 79031 h 637757"/>
                <a:gd name="connsiteX38" fmla="*/ 947220 w 1151065"/>
                <a:gd name="connsiteY38" fmla="*/ 79031 h 637757"/>
                <a:gd name="connsiteX39" fmla="*/ 949585 w 1151065"/>
                <a:gd name="connsiteY39" fmla="*/ 79031 h 637757"/>
                <a:gd name="connsiteX40" fmla="*/ 949585 w 1151065"/>
                <a:gd name="connsiteY40" fmla="*/ 261288 h 637757"/>
                <a:gd name="connsiteX41" fmla="*/ 979381 w 1151065"/>
                <a:gd name="connsiteY41" fmla="*/ 261288 h 637757"/>
                <a:gd name="connsiteX42" fmla="*/ 979381 w 1151065"/>
                <a:gd name="connsiteY42" fmla="*/ 240013 h 637757"/>
                <a:gd name="connsiteX43" fmla="*/ 990255 w 1151065"/>
                <a:gd name="connsiteY43" fmla="*/ 229139 h 637757"/>
                <a:gd name="connsiteX44" fmla="*/ 1097151 w 1151065"/>
                <a:gd name="connsiteY44" fmla="*/ 229139 h 637757"/>
                <a:gd name="connsiteX45" fmla="*/ 1108025 w 1151065"/>
                <a:gd name="connsiteY45" fmla="*/ 240013 h 637757"/>
                <a:gd name="connsiteX46" fmla="*/ 1108025 w 1151065"/>
                <a:gd name="connsiteY46" fmla="*/ 261288 h 637757"/>
                <a:gd name="connsiteX47" fmla="*/ 1140186 w 1151065"/>
                <a:gd name="connsiteY47" fmla="*/ 261288 h 637757"/>
                <a:gd name="connsiteX48" fmla="*/ 1140186 w 1151065"/>
                <a:gd name="connsiteY48" fmla="*/ 432907 h 637757"/>
                <a:gd name="connsiteX49" fmla="*/ 1140186 w 1151065"/>
                <a:gd name="connsiteY49" fmla="*/ 465056 h 637757"/>
                <a:gd name="connsiteX50" fmla="*/ 1022183 w 1151065"/>
                <a:gd name="connsiteY50" fmla="*/ 465056 h 637757"/>
                <a:gd name="connsiteX51" fmla="*/ 1022183 w 1151065"/>
                <a:gd name="connsiteY51" fmla="*/ 479003 h 637757"/>
                <a:gd name="connsiteX52" fmla="*/ 1087121 w 1151065"/>
                <a:gd name="connsiteY52" fmla="*/ 479003 h 637757"/>
                <a:gd name="connsiteX53" fmla="*/ 1151065 w 1151065"/>
                <a:gd name="connsiteY53" fmla="*/ 542947 h 637757"/>
                <a:gd name="connsiteX54" fmla="*/ 1151064 w 1151065"/>
                <a:gd name="connsiteY54" fmla="*/ 542947 h 637757"/>
                <a:gd name="connsiteX55" fmla="*/ 1087120 w 1151065"/>
                <a:gd name="connsiteY55" fmla="*/ 606891 h 637757"/>
                <a:gd name="connsiteX56" fmla="*/ 712020 w 1151065"/>
                <a:gd name="connsiteY56" fmla="*/ 606890 h 637757"/>
                <a:gd name="connsiteX57" fmla="*/ 666805 w 1151065"/>
                <a:gd name="connsiteY57" fmla="*/ 588161 h 637757"/>
                <a:gd name="connsiteX58" fmla="*/ 648076 w 1151065"/>
                <a:gd name="connsiteY58" fmla="*/ 542946 h 637757"/>
                <a:gd name="connsiteX59" fmla="*/ 666805 w 1151065"/>
                <a:gd name="connsiteY59" fmla="*/ 497732 h 637757"/>
                <a:gd name="connsiteX60" fmla="*/ 712020 w 1151065"/>
                <a:gd name="connsiteY60" fmla="*/ 479003 h 637757"/>
                <a:gd name="connsiteX61" fmla="*/ 775537 w 1151065"/>
                <a:gd name="connsiteY61" fmla="*/ 479003 h 637757"/>
                <a:gd name="connsiteX62" fmla="*/ 775537 w 1151065"/>
                <a:gd name="connsiteY62" fmla="*/ 465056 h 637757"/>
                <a:gd name="connsiteX63" fmla="*/ 657535 w 1151065"/>
                <a:gd name="connsiteY63" fmla="*/ 465056 h 637757"/>
                <a:gd name="connsiteX64" fmla="*/ 657535 w 1151065"/>
                <a:gd name="connsiteY64" fmla="*/ 432907 h 637757"/>
                <a:gd name="connsiteX65" fmla="*/ 711215 w 1151065"/>
                <a:gd name="connsiteY65" fmla="*/ 432907 h 637757"/>
                <a:gd name="connsiteX66" fmla="*/ 711215 w 1151065"/>
                <a:gd name="connsiteY66" fmla="*/ 432906 h 637757"/>
                <a:gd name="connsiteX67" fmla="*/ 657535 w 1151065"/>
                <a:gd name="connsiteY67" fmla="*/ 432906 h 637757"/>
                <a:gd name="connsiteX68" fmla="*/ 657535 w 1151065"/>
                <a:gd name="connsiteY68" fmla="*/ 304074 h 637757"/>
                <a:gd name="connsiteX69" fmla="*/ 673076 w 1151065"/>
                <a:gd name="connsiteY69" fmla="*/ 249700 h 637757"/>
                <a:gd name="connsiteX70" fmla="*/ 628438 w 1151065"/>
                <a:gd name="connsiteY70" fmla="*/ 172384 h 637757"/>
                <a:gd name="connsiteX71" fmla="*/ 626820 w 1151065"/>
                <a:gd name="connsiteY71" fmla="*/ 160092 h 637757"/>
                <a:gd name="connsiteX72" fmla="*/ 627646 w 1151065"/>
                <a:gd name="connsiteY72" fmla="*/ 159016 h 637757"/>
                <a:gd name="connsiteX73" fmla="*/ 549539 w 1151065"/>
                <a:gd name="connsiteY73" fmla="*/ 117903 h 637757"/>
                <a:gd name="connsiteX74" fmla="*/ 479492 w 1151065"/>
                <a:gd name="connsiteY74" fmla="*/ 96781 h 637757"/>
                <a:gd name="connsiteX75" fmla="*/ 411740 w 1151065"/>
                <a:gd name="connsiteY75" fmla="*/ 140876 h 637757"/>
                <a:gd name="connsiteX76" fmla="*/ 140002 w 1151065"/>
                <a:gd name="connsiteY76" fmla="*/ 357921 h 637757"/>
                <a:gd name="connsiteX77" fmla="*/ 332478 w 1151065"/>
                <a:gd name="connsiteY77" fmla="*/ 560644 h 637757"/>
                <a:gd name="connsiteX78" fmla="*/ 323155 w 1151065"/>
                <a:gd name="connsiteY78" fmla="*/ 393666 h 637757"/>
                <a:gd name="connsiteX79" fmla="*/ 291940 w 1151065"/>
                <a:gd name="connsiteY79" fmla="*/ 373809 h 637757"/>
                <a:gd name="connsiteX80" fmla="*/ 293832 w 1151065"/>
                <a:gd name="connsiteY80" fmla="*/ 365299 h 637757"/>
                <a:gd name="connsiteX81" fmla="*/ 310858 w 1151065"/>
                <a:gd name="connsiteY81" fmla="*/ 366244 h 637757"/>
                <a:gd name="connsiteX82" fmla="*/ 337344 w 1151065"/>
                <a:gd name="connsiteY82" fmla="*/ 368135 h 637757"/>
                <a:gd name="connsiteX83" fmla="*/ 442576 w 1151065"/>
                <a:gd name="connsiteY83" fmla="*/ 402412 h 637757"/>
                <a:gd name="connsiteX84" fmla="*/ 485615 w 1151065"/>
                <a:gd name="connsiteY84" fmla="*/ 487985 h 637757"/>
                <a:gd name="connsiteX85" fmla="*/ 453454 w 1151065"/>
                <a:gd name="connsiteY85" fmla="*/ 573795 h 637757"/>
                <a:gd name="connsiteX86" fmla="*/ 367613 w 1151065"/>
                <a:gd name="connsiteY86" fmla="*/ 595307 h 637757"/>
                <a:gd name="connsiteX87" fmla="*/ 348378 w 1151065"/>
                <a:gd name="connsiteY87" fmla="*/ 596268 h 637757"/>
                <a:gd name="connsiteX88" fmla="*/ 348362 w 1151065"/>
                <a:gd name="connsiteY88" fmla="*/ 596341 h 637757"/>
                <a:gd name="connsiteX89" fmla="*/ 344357 w 1151065"/>
                <a:gd name="connsiteY89" fmla="*/ 598095 h 637757"/>
                <a:gd name="connsiteX90" fmla="*/ 389969 w 1151065"/>
                <a:gd name="connsiteY90" fmla="*/ 598095 h 637757"/>
                <a:gd name="connsiteX91" fmla="*/ 391872 w 1151065"/>
                <a:gd name="connsiteY91" fmla="*/ 599997 h 637757"/>
                <a:gd name="connsiteX92" fmla="*/ 392869 w 1151065"/>
                <a:gd name="connsiteY92" fmla="*/ 599997 h 637757"/>
                <a:gd name="connsiteX93" fmla="*/ 392869 w 1151065"/>
                <a:gd name="connsiteY93" fmla="*/ 600994 h 637757"/>
                <a:gd name="connsiteX94" fmla="*/ 394135 w 1151065"/>
                <a:gd name="connsiteY94" fmla="*/ 602260 h 637757"/>
                <a:gd name="connsiteX95" fmla="*/ 392868 w 1151065"/>
                <a:gd name="connsiteY95" fmla="*/ 603527 h 637757"/>
                <a:gd name="connsiteX96" fmla="*/ 392868 w 1151065"/>
                <a:gd name="connsiteY96" fmla="*/ 605888 h 637757"/>
                <a:gd name="connsiteX97" fmla="*/ 363136 w 1151065"/>
                <a:gd name="connsiteY97" fmla="*/ 635620 h 637757"/>
                <a:gd name="connsiteX98" fmla="*/ 361185 w 1151065"/>
                <a:gd name="connsiteY98" fmla="*/ 635621 h 637757"/>
                <a:gd name="connsiteX99" fmla="*/ 361185 w 1151065"/>
                <a:gd name="connsiteY99" fmla="*/ 636537 h 637757"/>
                <a:gd name="connsiteX100" fmla="*/ 355289 w 1151065"/>
                <a:gd name="connsiteY100" fmla="*/ 636537 h 637757"/>
                <a:gd name="connsiteX101" fmla="*/ 325583 w 1151065"/>
                <a:gd name="connsiteY101" fmla="*/ 606828 h 637757"/>
                <a:gd name="connsiteX102" fmla="*/ 325582 w 1151065"/>
                <a:gd name="connsiteY102" fmla="*/ 602796 h 637757"/>
                <a:gd name="connsiteX103" fmla="*/ 325047 w 1151065"/>
                <a:gd name="connsiteY103" fmla="*/ 602260 h 637757"/>
                <a:gd name="connsiteX104" fmla="*/ 325067 w 1151065"/>
                <a:gd name="connsiteY104" fmla="*/ 602240 h 637757"/>
                <a:gd name="connsiteX105" fmla="*/ 252312 w 1151065"/>
                <a:gd name="connsiteY105" fmla="*/ 546178 h 637757"/>
                <a:gd name="connsiteX106" fmla="*/ 245297 w 1151065"/>
                <a:gd name="connsiteY106" fmla="*/ 547087 h 637757"/>
                <a:gd name="connsiteX107" fmla="*/ 99916 w 1151065"/>
                <a:gd name="connsiteY107" fmla="*/ 435060 h 637757"/>
                <a:gd name="connsiteX108" fmla="*/ 98563 w 1151065"/>
                <a:gd name="connsiteY108" fmla="*/ 424617 h 637757"/>
                <a:gd name="connsiteX109" fmla="*/ 109007 w 1151065"/>
                <a:gd name="connsiteY109" fmla="*/ 423264 h 637757"/>
                <a:gd name="connsiteX110" fmla="*/ 179422 w 1151065"/>
                <a:gd name="connsiteY110" fmla="*/ 477523 h 637757"/>
                <a:gd name="connsiteX111" fmla="*/ 3550 w 1151065"/>
                <a:gd name="connsiteY111" fmla="*/ 331732 h 637757"/>
                <a:gd name="connsiteX112" fmla="*/ 473 w 1151065"/>
                <a:gd name="connsiteY112" fmla="*/ 322125 h 637757"/>
                <a:gd name="connsiteX113" fmla="*/ 473 w 1151065"/>
                <a:gd name="connsiteY113" fmla="*/ 313118 h 637757"/>
                <a:gd name="connsiteX114" fmla="*/ 6012 w 1151065"/>
                <a:gd name="connsiteY114" fmla="*/ 307113 h 637757"/>
                <a:gd name="connsiteX115" fmla="*/ 12781 w 1151065"/>
                <a:gd name="connsiteY115" fmla="*/ 304311 h 637757"/>
                <a:gd name="connsiteX116" fmla="*/ 52798 w 1151065"/>
                <a:gd name="connsiteY116" fmla="*/ 315031 h 637757"/>
                <a:gd name="connsiteX117" fmla="*/ 124821 w 1151065"/>
                <a:gd name="connsiteY117" fmla="*/ 248050 h 637757"/>
                <a:gd name="connsiteX118" fmla="*/ 122505 w 1151065"/>
                <a:gd name="connsiteY118" fmla="*/ 241831 h 637757"/>
                <a:gd name="connsiteX119" fmla="*/ 127660 w 1151065"/>
                <a:gd name="connsiteY119" fmla="*/ 230560 h 637757"/>
                <a:gd name="connsiteX120" fmla="*/ 263875 w 1151065"/>
                <a:gd name="connsiteY120" fmla="*/ 103878 h 637757"/>
                <a:gd name="connsiteX121" fmla="*/ 265904 w 1151065"/>
                <a:gd name="connsiteY121" fmla="*/ 96660 h 637757"/>
                <a:gd name="connsiteX122" fmla="*/ 319721 w 1151065"/>
                <a:gd name="connsiteY122" fmla="*/ 68158 h 637757"/>
                <a:gd name="connsiteX123" fmla="*/ 342241 w 1151065"/>
                <a:gd name="connsiteY123" fmla="*/ 71805 h 637757"/>
                <a:gd name="connsiteX124" fmla="*/ 349216 w 1151065"/>
                <a:gd name="connsiteY124" fmla="*/ 75559 h 637757"/>
                <a:gd name="connsiteX125" fmla="*/ 363108 w 1151065"/>
                <a:gd name="connsiteY125" fmla="*/ 62624 h 637757"/>
                <a:gd name="connsiteX126" fmla="*/ 458261 w 1151065"/>
                <a:gd name="connsiteY126" fmla="*/ 3844 h 637757"/>
                <a:gd name="connsiteX127" fmla="*/ 511281 w 1151065"/>
                <a:gd name="connsiteY127" fmla="*/ 1507 h 637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151065" h="637757">
                  <a:moveTo>
                    <a:pt x="336968" y="606425"/>
                  </a:moveTo>
                  <a:lnTo>
                    <a:pt x="358759" y="628217"/>
                  </a:lnTo>
                  <a:lnTo>
                    <a:pt x="380551" y="606425"/>
                  </a:lnTo>
                  <a:close/>
                  <a:moveTo>
                    <a:pt x="255024" y="540194"/>
                  </a:moveTo>
                  <a:lnTo>
                    <a:pt x="255297" y="542302"/>
                  </a:lnTo>
                  <a:lnTo>
                    <a:pt x="287519" y="567131"/>
                  </a:lnTo>
                  <a:close/>
                  <a:moveTo>
                    <a:pt x="743452" y="229139"/>
                  </a:moveTo>
                  <a:cubicBezTo>
                    <a:pt x="737533" y="229139"/>
                    <a:pt x="732735" y="233937"/>
                    <a:pt x="732735" y="239856"/>
                  </a:cubicBezTo>
                  <a:lnTo>
                    <a:pt x="732735" y="282720"/>
                  </a:lnTo>
                  <a:cubicBezTo>
                    <a:pt x="732735" y="288639"/>
                    <a:pt x="737533" y="293437"/>
                    <a:pt x="743452" y="293437"/>
                  </a:cubicBezTo>
                  <a:lnTo>
                    <a:pt x="850662" y="293437"/>
                  </a:lnTo>
                  <a:cubicBezTo>
                    <a:pt x="856581" y="293437"/>
                    <a:pt x="861379" y="288639"/>
                    <a:pt x="861379" y="282720"/>
                  </a:cubicBezTo>
                  <a:lnTo>
                    <a:pt x="861379" y="239856"/>
                  </a:lnTo>
                  <a:cubicBezTo>
                    <a:pt x="861379" y="233937"/>
                    <a:pt x="856581" y="229139"/>
                    <a:pt x="850662" y="229139"/>
                  </a:cubicBezTo>
                  <a:close/>
                  <a:moveTo>
                    <a:pt x="671438" y="182066"/>
                  </a:moveTo>
                  <a:lnTo>
                    <a:pt x="685464" y="206360"/>
                  </a:lnTo>
                  <a:lnTo>
                    <a:pt x="689665" y="191660"/>
                  </a:lnTo>
                  <a:close/>
                  <a:moveTo>
                    <a:pt x="745741" y="99834"/>
                  </a:moveTo>
                  <a:lnTo>
                    <a:pt x="719255" y="207628"/>
                  </a:lnTo>
                  <a:lnTo>
                    <a:pt x="880060" y="207628"/>
                  </a:lnTo>
                  <a:lnTo>
                    <a:pt x="880060" y="100307"/>
                  </a:lnTo>
                  <a:close/>
                  <a:moveTo>
                    <a:pt x="319726" y="74921"/>
                  </a:moveTo>
                  <a:cubicBezTo>
                    <a:pt x="306019" y="74921"/>
                    <a:pt x="293552" y="79379"/>
                    <a:pt x="284405" y="86643"/>
                  </a:cubicBezTo>
                  <a:lnTo>
                    <a:pt x="275799" y="96680"/>
                  </a:lnTo>
                  <a:lnTo>
                    <a:pt x="294658" y="97364"/>
                  </a:lnTo>
                  <a:lnTo>
                    <a:pt x="294656" y="97364"/>
                  </a:lnTo>
                  <a:cubicBezTo>
                    <a:pt x="300747" y="103912"/>
                    <a:pt x="300375" y="114159"/>
                    <a:pt x="293827" y="120249"/>
                  </a:cubicBezTo>
                  <a:lnTo>
                    <a:pt x="149715" y="254275"/>
                  </a:lnTo>
                  <a:lnTo>
                    <a:pt x="134346" y="253718"/>
                  </a:lnTo>
                  <a:lnTo>
                    <a:pt x="64925" y="318280"/>
                  </a:lnTo>
                  <a:lnTo>
                    <a:pt x="83277" y="323197"/>
                  </a:lnTo>
                  <a:lnTo>
                    <a:pt x="341972" y="82305"/>
                  </a:lnTo>
                  <a:close/>
                  <a:moveTo>
                    <a:pt x="511281" y="1507"/>
                  </a:moveTo>
                  <a:cubicBezTo>
                    <a:pt x="530224" y="4018"/>
                    <a:pt x="550622" y="9565"/>
                    <a:pt x="573038" y="17386"/>
                  </a:cubicBezTo>
                  <a:lnTo>
                    <a:pt x="717904" y="92860"/>
                  </a:lnTo>
                  <a:lnTo>
                    <a:pt x="721857" y="79031"/>
                  </a:lnTo>
                  <a:lnTo>
                    <a:pt x="732735" y="79031"/>
                  </a:lnTo>
                  <a:lnTo>
                    <a:pt x="917102" y="79031"/>
                  </a:lnTo>
                  <a:lnTo>
                    <a:pt x="947220" y="79031"/>
                  </a:lnTo>
                  <a:lnTo>
                    <a:pt x="949585" y="79031"/>
                  </a:lnTo>
                  <a:lnTo>
                    <a:pt x="949585" y="261288"/>
                  </a:lnTo>
                  <a:lnTo>
                    <a:pt x="979381" y="261288"/>
                  </a:lnTo>
                  <a:lnTo>
                    <a:pt x="979381" y="240013"/>
                  </a:lnTo>
                  <a:cubicBezTo>
                    <a:pt x="979381" y="234007"/>
                    <a:pt x="984249" y="229139"/>
                    <a:pt x="990255" y="229139"/>
                  </a:cubicBezTo>
                  <a:lnTo>
                    <a:pt x="1097151" y="229139"/>
                  </a:lnTo>
                  <a:cubicBezTo>
                    <a:pt x="1103157" y="229139"/>
                    <a:pt x="1108025" y="234007"/>
                    <a:pt x="1108025" y="240013"/>
                  </a:cubicBezTo>
                  <a:lnTo>
                    <a:pt x="1108025" y="261288"/>
                  </a:lnTo>
                  <a:lnTo>
                    <a:pt x="1140186" y="261288"/>
                  </a:lnTo>
                  <a:lnTo>
                    <a:pt x="1140186" y="432907"/>
                  </a:lnTo>
                  <a:lnTo>
                    <a:pt x="1140186" y="465056"/>
                  </a:lnTo>
                  <a:lnTo>
                    <a:pt x="1022183" y="465056"/>
                  </a:lnTo>
                  <a:lnTo>
                    <a:pt x="1022183" y="479003"/>
                  </a:lnTo>
                  <a:lnTo>
                    <a:pt x="1087121" y="479003"/>
                  </a:lnTo>
                  <a:cubicBezTo>
                    <a:pt x="1122436" y="479003"/>
                    <a:pt x="1151065" y="507632"/>
                    <a:pt x="1151065" y="542947"/>
                  </a:cubicBezTo>
                  <a:lnTo>
                    <a:pt x="1151064" y="542947"/>
                  </a:lnTo>
                  <a:cubicBezTo>
                    <a:pt x="1151064" y="578262"/>
                    <a:pt x="1122435" y="606891"/>
                    <a:pt x="1087120" y="606891"/>
                  </a:cubicBezTo>
                  <a:lnTo>
                    <a:pt x="712020" y="606890"/>
                  </a:lnTo>
                  <a:cubicBezTo>
                    <a:pt x="694363" y="606890"/>
                    <a:pt x="678377" y="599733"/>
                    <a:pt x="666805" y="588161"/>
                  </a:cubicBezTo>
                  <a:lnTo>
                    <a:pt x="648076" y="542946"/>
                  </a:lnTo>
                  <a:lnTo>
                    <a:pt x="666805" y="497732"/>
                  </a:lnTo>
                  <a:cubicBezTo>
                    <a:pt x="678377" y="486160"/>
                    <a:pt x="694363" y="479003"/>
                    <a:pt x="712020" y="479003"/>
                  </a:cubicBezTo>
                  <a:lnTo>
                    <a:pt x="775537" y="479003"/>
                  </a:lnTo>
                  <a:lnTo>
                    <a:pt x="775537" y="465056"/>
                  </a:lnTo>
                  <a:lnTo>
                    <a:pt x="657535" y="465056"/>
                  </a:lnTo>
                  <a:lnTo>
                    <a:pt x="657535" y="432907"/>
                  </a:lnTo>
                  <a:lnTo>
                    <a:pt x="711215" y="432907"/>
                  </a:lnTo>
                  <a:lnTo>
                    <a:pt x="711215" y="432906"/>
                  </a:lnTo>
                  <a:lnTo>
                    <a:pt x="657535" y="432906"/>
                  </a:lnTo>
                  <a:lnTo>
                    <a:pt x="657535" y="304074"/>
                  </a:lnTo>
                  <a:lnTo>
                    <a:pt x="673076" y="249700"/>
                  </a:lnTo>
                  <a:lnTo>
                    <a:pt x="628438" y="172384"/>
                  </a:lnTo>
                  <a:cubicBezTo>
                    <a:pt x="626201" y="168511"/>
                    <a:pt x="625747" y="164097"/>
                    <a:pt x="626820" y="160092"/>
                  </a:cubicBezTo>
                  <a:lnTo>
                    <a:pt x="627646" y="159016"/>
                  </a:lnTo>
                  <a:lnTo>
                    <a:pt x="549539" y="117903"/>
                  </a:lnTo>
                  <a:cubicBezTo>
                    <a:pt x="508725" y="98982"/>
                    <a:pt x="493547" y="93505"/>
                    <a:pt x="479492" y="96781"/>
                  </a:cubicBezTo>
                  <a:cubicBezTo>
                    <a:pt x="465435" y="100058"/>
                    <a:pt x="470975" y="95148"/>
                    <a:pt x="411740" y="140876"/>
                  </a:cubicBezTo>
                  <a:lnTo>
                    <a:pt x="140002" y="357921"/>
                  </a:lnTo>
                  <a:lnTo>
                    <a:pt x="332478" y="560644"/>
                  </a:lnTo>
                  <a:lnTo>
                    <a:pt x="323155" y="393666"/>
                  </a:lnTo>
                  <a:lnTo>
                    <a:pt x="291940" y="373809"/>
                  </a:lnTo>
                  <a:lnTo>
                    <a:pt x="293832" y="365299"/>
                  </a:lnTo>
                  <a:lnTo>
                    <a:pt x="310858" y="366244"/>
                  </a:lnTo>
                  <a:lnTo>
                    <a:pt x="337344" y="368135"/>
                  </a:lnTo>
                  <a:lnTo>
                    <a:pt x="442576" y="402412"/>
                  </a:lnTo>
                  <a:lnTo>
                    <a:pt x="485615" y="487985"/>
                  </a:lnTo>
                  <a:lnTo>
                    <a:pt x="453454" y="573795"/>
                  </a:lnTo>
                  <a:lnTo>
                    <a:pt x="367613" y="595307"/>
                  </a:lnTo>
                  <a:lnTo>
                    <a:pt x="348378" y="596268"/>
                  </a:lnTo>
                  <a:lnTo>
                    <a:pt x="348362" y="596341"/>
                  </a:lnTo>
                  <a:lnTo>
                    <a:pt x="344357" y="598095"/>
                  </a:lnTo>
                  <a:lnTo>
                    <a:pt x="389969" y="598095"/>
                  </a:lnTo>
                  <a:lnTo>
                    <a:pt x="391872" y="599997"/>
                  </a:lnTo>
                  <a:lnTo>
                    <a:pt x="392869" y="599997"/>
                  </a:lnTo>
                  <a:lnTo>
                    <a:pt x="392869" y="600994"/>
                  </a:lnTo>
                  <a:lnTo>
                    <a:pt x="394135" y="602260"/>
                  </a:lnTo>
                  <a:lnTo>
                    <a:pt x="392868" y="603527"/>
                  </a:lnTo>
                  <a:lnTo>
                    <a:pt x="392868" y="605888"/>
                  </a:lnTo>
                  <a:lnTo>
                    <a:pt x="363136" y="635620"/>
                  </a:lnTo>
                  <a:lnTo>
                    <a:pt x="361185" y="635621"/>
                  </a:lnTo>
                  <a:lnTo>
                    <a:pt x="361185" y="636537"/>
                  </a:lnTo>
                  <a:cubicBezTo>
                    <a:pt x="359557" y="638165"/>
                    <a:pt x="356916" y="638164"/>
                    <a:pt x="355289" y="636537"/>
                  </a:cubicBezTo>
                  <a:lnTo>
                    <a:pt x="325583" y="606828"/>
                  </a:lnTo>
                  <a:lnTo>
                    <a:pt x="325582" y="602796"/>
                  </a:lnTo>
                  <a:lnTo>
                    <a:pt x="325047" y="602260"/>
                  </a:lnTo>
                  <a:lnTo>
                    <a:pt x="325067" y="602240"/>
                  </a:lnTo>
                  <a:lnTo>
                    <a:pt x="252312" y="546178"/>
                  </a:lnTo>
                  <a:lnTo>
                    <a:pt x="245297" y="547087"/>
                  </a:lnTo>
                  <a:cubicBezTo>
                    <a:pt x="196837" y="509745"/>
                    <a:pt x="148377" y="472402"/>
                    <a:pt x="99916" y="435060"/>
                  </a:cubicBezTo>
                  <a:lnTo>
                    <a:pt x="98563" y="424617"/>
                  </a:lnTo>
                  <a:lnTo>
                    <a:pt x="109007" y="423264"/>
                  </a:lnTo>
                  <a:lnTo>
                    <a:pt x="179422" y="477523"/>
                  </a:lnTo>
                  <a:lnTo>
                    <a:pt x="3550" y="331732"/>
                  </a:lnTo>
                  <a:lnTo>
                    <a:pt x="473" y="322125"/>
                  </a:lnTo>
                  <a:cubicBezTo>
                    <a:pt x="63" y="319122"/>
                    <a:pt x="-347" y="315520"/>
                    <a:pt x="473" y="313118"/>
                  </a:cubicBezTo>
                  <a:cubicBezTo>
                    <a:pt x="1294" y="310716"/>
                    <a:pt x="3961" y="308514"/>
                    <a:pt x="6012" y="307113"/>
                  </a:cubicBezTo>
                  <a:lnTo>
                    <a:pt x="12781" y="304311"/>
                  </a:lnTo>
                  <a:lnTo>
                    <a:pt x="52798" y="315031"/>
                  </a:lnTo>
                  <a:lnTo>
                    <a:pt x="124821" y="248050"/>
                  </a:lnTo>
                  <a:lnTo>
                    <a:pt x="122505" y="241831"/>
                  </a:lnTo>
                  <a:cubicBezTo>
                    <a:pt x="122655" y="237689"/>
                    <a:pt x="124385" y="233605"/>
                    <a:pt x="127660" y="230560"/>
                  </a:cubicBezTo>
                  <a:lnTo>
                    <a:pt x="263875" y="103878"/>
                  </a:lnTo>
                  <a:lnTo>
                    <a:pt x="265904" y="96660"/>
                  </a:lnTo>
                  <a:cubicBezTo>
                    <a:pt x="275160" y="79820"/>
                    <a:pt x="295821" y="68158"/>
                    <a:pt x="319721" y="68158"/>
                  </a:cubicBezTo>
                  <a:cubicBezTo>
                    <a:pt x="327688" y="68158"/>
                    <a:pt x="335296" y="69454"/>
                    <a:pt x="342241" y="71805"/>
                  </a:cubicBezTo>
                  <a:lnTo>
                    <a:pt x="349216" y="75559"/>
                  </a:lnTo>
                  <a:lnTo>
                    <a:pt x="363108" y="62624"/>
                  </a:lnTo>
                  <a:cubicBezTo>
                    <a:pt x="426507" y="8682"/>
                    <a:pt x="425079" y="12491"/>
                    <a:pt x="458261" y="3844"/>
                  </a:cubicBezTo>
                  <a:cubicBezTo>
                    <a:pt x="474852" y="-479"/>
                    <a:pt x="492339" y="-1004"/>
                    <a:pt x="511281" y="150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4" name="グループ化 133"/>
          <p:cNvGrpSpPr/>
          <p:nvPr/>
        </p:nvGrpSpPr>
        <p:grpSpPr>
          <a:xfrm>
            <a:off x="4176201" y="4706650"/>
            <a:ext cx="1562519" cy="1562519"/>
            <a:chOff x="4176201" y="4706650"/>
            <a:chExt cx="1562519" cy="1562519"/>
          </a:xfrm>
        </p:grpSpPr>
        <p:sp>
          <p:nvSpPr>
            <p:cNvPr id="81" name="ドーナツ 80"/>
            <p:cNvSpPr/>
            <p:nvPr/>
          </p:nvSpPr>
          <p:spPr>
            <a:xfrm>
              <a:off x="4176201" y="4706650"/>
              <a:ext cx="1562519" cy="1562519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2" name="ドーナツ 81"/>
            <p:cNvSpPr/>
            <p:nvPr/>
          </p:nvSpPr>
          <p:spPr>
            <a:xfrm>
              <a:off x="4243158" y="4773607"/>
              <a:ext cx="1428604" cy="1428604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" name="フリーフォーム 88"/>
            <p:cNvSpPr>
              <a:spLocks noChangeArrowheads="1"/>
            </p:cNvSpPr>
            <p:nvPr/>
          </p:nvSpPr>
          <p:spPr bwMode="auto">
            <a:xfrm>
              <a:off x="4377426" y="5222737"/>
              <a:ext cx="1154012" cy="559229"/>
            </a:xfrm>
            <a:custGeom>
              <a:avLst/>
              <a:gdLst>
                <a:gd name="connsiteX0" fmla="*/ 37815 w 1154012"/>
                <a:gd name="connsiteY0" fmla="*/ 151262 h 559229"/>
                <a:gd name="connsiteX1" fmla="*/ 50420 w 1154012"/>
                <a:gd name="connsiteY1" fmla="*/ 171148 h 559229"/>
                <a:gd name="connsiteX2" fmla="*/ 37815 w 1154012"/>
                <a:gd name="connsiteY2" fmla="*/ 191034 h 559229"/>
                <a:gd name="connsiteX3" fmla="*/ 25210 w 1154012"/>
                <a:gd name="connsiteY3" fmla="*/ 171148 h 559229"/>
                <a:gd name="connsiteX4" fmla="*/ 37815 w 1154012"/>
                <a:gd name="connsiteY4" fmla="*/ 151262 h 559229"/>
                <a:gd name="connsiteX5" fmla="*/ 16776 w 1154012"/>
                <a:gd name="connsiteY5" fmla="*/ 111272 h 559229"/>
                <a:gd name="connsiteX6" fmla="*/ 16776 w 1154012"/>
                <a:gd name="connsiteY6" fmla="*/ 123107 h 559229"/>
                <a:gd name="connsiteX7" fmla="*/ 21518 w 1154012"/>
                <a:gd name="connsiteY7" fmla="*/ 125071 h 559229"/>
                <a:gd name="connsiteX8" fmla="*/ 25210 w 1154012"/>
                <a:gd name="connsiteY8" fmla="*/ 133984 h 559229"/>
                <a:gd name="connsiteX9" fmla="*/ 25210 w 1154012"/>
                <a:gd name="connsiteY9" fmla="*/ 168540 h 559229"/>
                <a:gd name="connsiteX10" fmla="*/ 21518 w 1154012"/>
                <a:gd name="connsiteY10" fmla="*/ 177453 h 559229"/>
                <a:gd name="connsiteX11" fmla="*/ 16776 w 1154012"/>
                <a:gd name="connsiteY11" fmla="*/ 179417 h 559229"/>
                <a:gd name="connsiteX12" fmla="*/ 16776 w 1154012"/>
                <a:gd name="connsiteY12" fmla="*/ 191033 h 559229"/>
                <a:gd name="connsiteX13" fmla="*/ 24654 w 1154012"/>
                <a:gd name="connsiteY13" fmla="*/ 191033 h 559229"/>
                <a:gd name="connsiteX14" fmla="*/ 33552 w 1154012"/>
                <a:gd name="connsiteY14" fmla="*/ 199931 h 559229"/>
                <a:gd name="connsiteX15" fmla="*/ 33552 w 1154012"/>
                <a:gd name="connsiteY15" fmla="*/ 221906 h 559229"/>
                <a:gd name="connsiteX16" fmla="*/ 24654 w 1154012"/>
                <a:gd name="connsiteY16" fmla="*/ 230804 h 559229"/>
                <a:gd name="connsiteX17" fmla="*/ 16776 w 1154012"/>
                <a:gd name="connsiteY17" fmla="*/ 230804 h 559229"/>
                <a:gd name="connsiteX18" fmla="*/ 16776 w 1154012"/>
                <a:gd name="connsiteY18" fmla="*/ 280682 h 559229"/>
                <a:gd name="connsiteX19" fmla="*/ 31707 w 1154012"/>
                <a:gd name="connsiteY19" fmla="*/ 280682 h 559229"/>
                <a:gd name="connsiteX20" fmla="*/ 31707 w 1154012"/>
                <a:gd name="connsiteY20" fmla="*/ 259312 h 559229"/>
                <a:gd name="connsiteX21" fmla="*/ 72118 w 1154012"/>
                <a:gd name="connsiteY21" fmla="*/ 111272 h 559229"/>
                <a:gd name="connsiteX22" fmla="*/ 110802 w 1154012"/>
                <a:gd name="connsiteY22" fmla="*/ 101384 h 559229"/>
                <a:gd name="connsiteX23" fmla="*/ 63415 w 1154012"/>
                <a:gd name="connsiteY23" fmla="*/ 259249 h 559229"/>
                <a:gd name="connsiteX24" fmla="*/ 63415 w 1154012"/>
                <a:gd name="connsiteY24" fmla="*/ 353829 h 559229"/>
                <a:gd name="connsiteX25" fmla="*/ 79095 w 1154012"/>
                <a:gd name="connsiteY25" fmla="*/ 369476 h 559229"/>
                <a:gd name="connsiteX26" fmla="*/ 173869 w 1154012"/>
                <a:gd name="connsiteY26" fmla="*/ 369476 h 559229"/>
                <a:gd name="connsiteX27" fmla="*/ 221256 w 1154012"/>
                <a:gd name="connsiteY27" fmla="*/ 259249 h 559229"/>
                <a:gd name="connsiteX28" fmla="*/ 300350 w 1154012"/>
                <a:gd name="connsiteY28" fmla="*/ 259249 h 559229"/>
                <a:gd name="connsiteX29" fmla="*/ 300002 w 1154012"/>
                <a:gd name="connsiteY29" fmla="*/ 101732 h 559229"/>
                <a:gd name="connsiteX30" fmla="*/ 742152 w 1154012"/>
                <a:gd name="connsiteY30" fmla="*/ 642 h 559229"/>
                <a:gd name="connsiteX31" fmla="*/ 806275 w 1154012"/>
                <a:gd name="connsiteY31" fmla="*/ 8770 h 559229"/>
                <a:gd name="connsiteX32" fmla="*/ 1074917 w 1154012"/>
                <a:gd name="connsiteY32" fmla="*/ 119140 h 559229"/>
                <a:gd name="connsiteX33" fmla="*/ 1103048 w 1154012"/>
                <a:gd name="connsiteY33" fmla="*/ 141527 h 559229"/>
                <a:gd name="connsiteX34" fmla="*/ 1108300 w 1154012"/>
                <a:gd name="connsiteY34" fmla="*/ 150824 h 559229"/>
                <a:gd name="connsiteX35" fmla="*/ 1154012 w 1154012"/>
                <a:gd name="connsiteY35" fmla="*/ 150824 h 559229"/>
                <a:gd name="connsiteX36" fmla="*/ 1154012 w 1154012"/>
                <a:gd name="connsiteY36" fmla="*/ 355897 h 559229"/>
                <a:gd name="connsiteX37" fmla="*/ 1090597 w 1154012"/>
                <a:gd name="connsiteY37" fmla="*/ 355897 h 559229"/>
                <a:gd name="connsiteX38" fmla="*/ 1090597 w 1154012"/>
                <a:gd name="connsiteY38" fmla="*/ 388752 h 559229"/>
                <a:gd name="connsiteX39" fmla="*/ 1145336 w 1154012"/>
                <a:gd name="connsiteY39" fmla="*/ 483563 h 559229"/>
                <a:gd name="connsiteX40" fmla="*/ 1131455 w 1154012"/>
                <a:gd name="connsiteY40" fmla="*/ 491577 h 559229"/>
                <a:gd name="connsiteX41" fmla="*/ 1125889 w 1154012"/>
                <a:gd name="connsiteY41" fmla="*/ 481935 h 559229"/>
                <a:gd name="connsiteX42" fmla="*/ 1087652 w 1154012"/>
                <a:gd name="connsiteY42" fmla="*/ 481935 h 559229"/>
                <a:gd name="connsiteX43" fmla="*/ 1090249 w 1154012"/>
                <a:gd name="connsiteY43" fmla="*/ 488202 h 559229"/>
                <a:gd name="connsiteX44" fmla="*/ 1019169 w 1154012"/>
                <a:gd name="connsiteY44" fmla="*/ 559229 h 559229"/>
                <a:gd name="connsiteX45" fmla="*/ 948088 w 1154012"/>
                <a:gd name="connsiteY45" fmla="*/ 488202 h 559229"/>
                <a:gd name="connsiteX46" fmla="*/ 950686 w 1154012"/>
                <a:gd name="connsiteY46" fmla="*/ 481935 h 559229"/>
                <a:gd name="connsiteX47" fmla="*/ 929810 w 1154012"/>
                <a:gd name="connsiteY47" fmla="*/ 481935 h 559229"/>
                <a:gd name="connsiteX48" fmla="*/ 932408 w 1154012"/>
                <a:gd name="connsiteY48" fmla="*/ 488202 h 559229"/>
                <a:gd name="connsiteX49" fmla="*/ 861327 w 1154012"/>
                <a:gd name="connsiteY49" fmla="*/ 559229 h 559229"/>
                <a:gd name="connsiteX50" fmla="*/ 790247 w 1154012"/>
                <a:gd name="connsiteY50" fmla="*/ 488202 h 559229"/>
                <a:gd name="connsiteX51" fmla="*/ 792844 w 1154012"/>
                <a:gd name="connsiteY51" fmla="*/ 481935 h 559229"/>
                <a:gd name="connsiteX52" fmla="*/ 755652 w 1154012"/>
                <a:gd name="connsiteY52" fmla="*/ 481935 h 559229"/>
                <a:gd name="connsiteX53" fmla="*/ 750086 w 1154012"/>
                <a:gd name="connsiteY53" fmla="*/ 491577 h 559229"/>
                <a:gd name="connsiteX54" fmla="*/ 736205 w 1154012"/>
                <a:gd name="connsiteY54" fmla="*/ 483563 h 559229"/>
                <a:gd name="connsiteX55" fmla="*/ 738150 w 1154012"/>
                <a:gd name="connsiteY55" fmla="*/ 480194 h 559229"/>
                <a:gd name="connsiteX56" fmla="*/ 328882 w 1154012"/>
                <a:gd name="connsiteY56" fmla="*/ 480194 h 559229"/>
                <a:gd name="connsiteX57" fmla="*/ 332057 w 1154012"/>
                <a:gd name="connsiteY57" fmla="*/ 487854 h 559229"/>
                <a:gd name="connsiteX58" fmla="*/ 260976 w 1154012"/>
                <a:gd name="connsiteY58" fmla="*/ 558881 h 559229"/>
                <a:gd name="connsiteX59" fmla="*/ 189896 w 1154012"/>
                <a:gd name="connsiteY59" fmla="*/ 487854 h 559229"/>
                <a:gd name="connsiteX60" fmla="*/ 193071 w 1154012"/>
                <a:gd name="connsiteY60" fmla="*/ 480194 h 559229"/>
                <a:gd name="connsiteX61" fmla="*/ 179215 w 1154012"/>
                <a:gd name="connsiteY61" fmla="*/ 480194 h 559229"/>
                <a:gd name="connsiteX62" fmla="*/ 173868 w 1154012"/>
                <a:gd name="connsiteY62" fmla="*/ 511878 h 559229"/>
                <a:gd name="connsiteX63" fmla="*/ 173868 w 1154012"/>
                <a:gd name="connsiteY63" fmla="*/ 516752 h 559229"/>
                <a:gd name="connsiteX64" fmla="*/ 169690 w 1154012"/>
                <a:gd name="connsiteY64" fmla="*/ 520930 h 559229"/>
                <a:gd name="connsiteX65" fmla="*/ 35885 w 1154012"/>
                <a:gd name="connsiteY65" fmla="*/ 520930 h 559229"/>
                <a:gd name="connsiteX66" fmla="*/ 31707 w 1154012"/>
                <a:gd name="connsiteY66" fmla="*/ 516752 h 559229"/>
                <a:gd name="connsiteX67" fmla="*/ 31707 w 1154012"/>
                <a:gd name="connsiteY67" fmla="*/ 500040 h 559229"/>
                <a:gd name="connsiteX68" fmla="*/ 35885 w 1154012"/>
                <a:gd name="connsiteY68" fmla="*/ 495862 h 559229"/>
                <a:gd name="connsiteX69" fmla="*/ 45116 w 1154012"/>
                <a:gd name="connsiteY69" fmla="*/ 495862 h 559229"/>
                <a:gd name="connsiteX70" fmla="*/ 33915 w 1154012"/>
                <a:gd name="connsiteY70" fmla="*/ 416827 h 559229"/>
                <a:gd name="connsiteX71" fmla="*/ 21313 w 1154012"/>
                <a:gd name="connsiteY71" fmla="*/ 416827 h 559229"/>
                <a:gd name="connsiteX72" fmla="*/ 16028 w 1154012"/>
                <a:gd name="connsiteY72" fmla="*/ 411542 h 559229"/>
                <a:gd name="connsiteX73" fmla="*/ 16028 w 1154012"/>
                <a:gd name="connsiteY73" fmla="*/ 359093 h 559229"/>
                <a:gd name="connsiteX74" fmla="*/ 21313 w 1154012"/>
                <a:gd name="connsiteY74" fmla="*/ 353808 h 559229"/>
                <a:gd name="connsiteX75" fmla="*/ 31707 w 1154012"/>
                <a:gd name="connsiteY75" fmla="*/ 353808 h 559229"/>
                <a:gd name="connsiteX76" fmla="*/ 31707 w 1154012"/>
                <a:gd name="connsiteY76" fmla="*/ 290570 h 559229"/>
                <a:gd name="connsiteX77" fmla="*/ 13288 w 1154012"/>
                <a:gd name="connsiteY77" fmla="*/ 290570 h 559229"/>
                <a:gd name="connsiteX78" fmla="*/ 13001 w 1154012"/>
                <a:gd name="connsiteY78" fmla="*/ 290284 h 559229"/>
                <a:gd name="connsiteX79" fmla="*/ 12605 w 1154012"/>
                <a:gd name="connsiteY79" fmla="*/ 290680 h 559229"/>
                <a:gd name="connsiteX80" fmla="*/ 8434 w 1154012"/>
                <a:gd name="connsiteY80" fmla="*/ 286513 h 559229"/>
                <a:gd name="connsiteX81" fmla="*/ 8434 w 1154012"/>
                <a:gd name="connsiteY81" fmla="*/ 285719 h 559229"/>
                <a:gd name="connsiteX82" fmla="*/ 8342 w 1154012"/>
                <a:gd name="connsiteY82" fmla="*/ 285626 h 559229"/>
                <a:gd name="connsiteX83" fmla="*/ 8434 w 1154012"/>
                <a:gd name="connsiteY83" fmla="*/ 285534 h 559229"/>
                <a:gd name="connsiteX84" fmla="*/ 8434 w 1154012"/>
                <a:gd name="connsiteY84" fmla="*/ 230341 h 559229"/>
                <a:gd name="connsiteX85" fmla="*/ 0 w 1154012"/>
                <a:gd name="connsiteY85" fmla="*/ 221906 h 559229"/>
                <a:gd name="connsiteX86" fmla="*/ 0 w 1154012"/>
                <a:gd name="connsiteY86" fmla="*/ 199931 h 559229"/>
                <a:gd name="connsiteX87" fmla="*/ 8434 w 1154012"/>
                <a:gd name="connsiteY87" fmla="*/ 191496 h 559229"/>
                <a:gd name="connsiteX88" fmla="*/ 8434 w 1154012"/>
                <a:gd name="connsiteY88" fmla="*/ 179417 h 559229"/>
                <a:gd name="connsiteX89" fmla="*/ 3692 w 1154012"/>
                <a:gd name="connsiteY89" fmla="*/ 177453 h 559229"/>
                <a:gd name="connsiteX90" fmla="*/ 0 w 1154012"/>
                <a:gd name="connsiteY90" fmla="*/ 168540 h 559229"/>
                <a:gd name="connsiteX91" fmla="*/ 0 w 1154012"/>
                <a:gd name="connsiteY91" fmla="*/ 133984 h 559229"/>
                <a:gd name="connsiteX92" fmla="*/ 3692 w 1154012"/>
                <a:gd name="connsiteY92" fmla="*/ 125071 h 559229"/>
                <a:gd name="connsiteX93" fmla="*/ 8434 w 1154012"/>
                <a:gd name="connsiteY93" fmla="*/ 123106 h 559229"/>
                <a:gd name="connsiteX94" fmla="*/ 8434 w 1154012"/>
                <a:gd name="connsiteY94" fmla="*/ 106420 h 559229"/>
                <a:gd name="connsiteX95" fmla="*/ 8342 w 1154012"/>
                <a:gd name="connsiteY95" fmla="*/ 106328 h 559229"/>
                <a:gd name="connsiteX96" fmla="*/ 8434 w 1154012"/>
                <a:gd name="connsiteY96" fmla="*/ 106235 h 559229"/>
                <a:gd name="connsiteX97" fmla="*/ 8434 w 1154012"/>
                <a:gd name="connsiteY97" fmla="*/ 105441 h 559229"/>
                <a:gd name="connsiteX98" fmla="*/ 12605 w 1154012"/>
                <a:gd name="connsiteY98" fmla="*/ 101274 h 559229"/>
                <a:gd name="connsiteX99" fmla="*/ 13001 w 1154012"/>
                <a:gd name="connsiteY99" fmla="*/ 101670 h 559229"/>
                <a:gd name="connsiteX100" fmla="*/ 13288 w 1154012"/>
                <a:gd name="connsiteY100" fmla="*/ 101384 h 559229"/>
                <a:gd name="connsiteX101" fmla="*/ 74817 w 1154012"/>
                <a:gd name="connsiteY101" fmla="*/ 101384 h 559229"/>
                <a:gd name="connsiteX102" fmla="*/ 79094 w 1154012"/>
                <a:gd name="connsiteY102" fmla="*/ 85716 h 559229"/>
                <a:gd name="connsiteX103" fmla="*/ 332057 w 1154012"/>
                <a:gd name="connsiteY103" fmla="*/ 85716 h 559229"/>
                <a:gd name="connsiteX104" fmla="*/ 332057 w 1154012"/>
                <a:gd name="connsiteY104" fmla="*/ 322124 h 559229"/>
                <a:gd name="connsiteX105" fmla="*/ 347736 w 1154012"/>
                <a:gd name="connsiteY105" fmla="*/ 322124 h 559229"/>
                <a:gd name="connsiteX106" fmla="*/ 347736 w 1154012"/>
                <a:gd name="connsiteY106" fmla="*/ 71789 h 559229"/>
                <a:gd name="connsiteX107" fmla="*/ 284670 w 1154012"/>
                <a:gd name="connsiteY107" fmla="*/ 56121 h 559229"/>
                <a:gd name="connsiteX108" fmla="*/ 284670 w 1154012"/>
                <a:gd name="connsiteY108" fmla="*/ 24438 h 559229"/>
                <a:gd name="connsiteX109" fmla="*/ 411151 w 1154012"/>
                <a:gd name="connsiteY109" fmla="*/ 24438 h 559229"/>
                <a:gd name="connsiteX110" fmla="*/ 411151 w 1154012"/>
                <a:gd name="connsiteY110" fmla="*/ 40123 h 559229"/>
                <a:gd name="connsiteX111" fmla="*/ 442510 w 1154012"/>
                <a:gd name="connsiteY111" fmla="*/ 24438 h 559229"/>
                <a:gd name="connsiteX112" fmla="*/ 568992 w 1154012"/>
                <a:gd name="connsiteY112" fmla="*/ 8770 h 559229"/>
                <a:gd name="connsiteX113" fmla="*/ 742152 w 1154012"/>
                <a:gd name="connsiteY113" fmla="*/ 642 h 559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1154012" h="559229">
                  <a:moveTo>
                    <a:pt x="37815" y="151262"/>
                  </a:moveTo>
                  <a:cubicBezTo>
                    <a:pt x="44777" y="151262"/>
                    <a:pt x="50420" y="160165"/>
                    <a:pt x="50420" y="171148"/>
                  </a:cubicBezTo>
                  <a:cubicBezTo>
                    <a:pt x="50420" y="182131"/>
                    <a:pt x="44777" y="191034"/>
                    <a:pt x="37815" y="191034"/>
                  </a:cubicBezTo>
                  <a:cubicBezTo>
                    <a:pt x="30853" y="191034"/>
                    <a:pt x="25210" y="182131"/>
                    <a:pt x="25210" y="171148"/>
                  </a:cubicBezTo>
                  <a:cubicBezTo>
                    <a:pt x="25210" y="160165"/>
                    <a:pt x="30853" y="151262"/>
                    <a:pt x="37815" y="151262"/>
                  </a:cubicBezTo>
                  <a:close/>
                  <a:moveTo>
                    <a:pt x="16776" y="111272"/>
                  </a:moveTo>
                  <a:lnTo>
                    <a:pt x="16776" y="123107"/>
                  </a:lnTo>
                  <a:lnTo>
                    <a:pt x="21518" y="125071"/>
                  </a:lnTo>
                  <a:cubicBezTo>
                    <a:pt x="23799" y="127352"/>
                    <a:pt x="25210" y="130503"/>
                    <a:pt x="25210" y="133984"/>
                  </a:cubicBezTo>
                  <a:lnTo>
                    <a:pt x="25210" y="168540"/>
                  </a:lnTo>
                  <a:cubicBezTo>
                    <a:pt x="25210" y="172021"/>
                    <a:pt x="23799" y="175172"/>
                    <a:pt x="21518" y="177453"/>
                  </a:cubicBezTo>
                  <a:lnTo>
                    <a:pt x="16776" y="179417"/>
                  </a:lnTo>
                  <a:lnTo>
                    <a:pt x="16776" y="191033"/>
                  </a:lnTo>
                  <a:lnTo>
                    <a:pt x="24654" y="191033"/>
                  </a:lnTo>
                  <a:cubicBezTo>
                    <a:pt x="29568" y="191033"/>
                    <a:pt x="33552" y="195017"/>
                    <a:pt x="33552" y="199931"/>
                  </a:cubicBezTo>
                  <a:lnTo>
                    <a:pt x="33552" y="221906"/>
                  </a:lnTo>
                  <a:cubicBezTo>
                    <a:pt x="33552" y="226820"/>
                    <a:pt x="29568" y="230804"/>
                    <a:pt x="24654" y="230804"/>
                  </a:cubicBezTo>
                  <a:lnTo>
                    <a:pt x="16776" y="230804"/>
                  </a:lnTo>
                  <a:lnTo>
                    <a:pt x="16776" y="280682"/>
                  </a:lnTo>
                  <a:lnTo>
                    <a:pt x="31707" y="280682"/>
                  </a:lnTo>
                  <a:lnTo>
                    <a:pt x="31707" y="259312"/>
                  </a:lnTo>
                  <a:lnTo>
                    <a:pt x="72118" y="111272"/>
                  </a:lnTo>
                  <a:close/>
                  <a:moveTo>
                    <a:pt x="110802" y="101384"/>
                  </a:moveTo>
                  <a:lnTo>
                    <a:pt x="63415" y="259249"/>
                  </a:lnTo>
                  <a:lnTo>
                    <a:pt x="63415" y="353829"/>
                  </a:lnTo>
                  <a:lnTo>
                    <a:pt x="79095" y="369476"/>
                  </a:lnTo>
                  <a:lnTo>
                    <a:pt x="173869" y="369476"/>
                  </a:lnTo>
                  <a:lnTo>
                    <a:pt x="221256" y="259249"/>
                  </a:lnTo>
                  <a:lnTo>
                    <a:pt x="300350" y="259249"/>
                  </a:lnTo>
                  <a:lnTo>
                    <a:pt x="300002" y="101732"/>
                  </a:lnTo>
                  <a:close/>
                  <a:moveTo>
                    <a:pt x="742152" y="642"/>
                  </a:moveTo>
                  <a:cubicBezTo>
                    <a:pt x="763613" y="1698"/>
                    <a:pt x="785195" y="4157"/>
                    <a:pt x="806275" y="8770"/>
                  </a:cubicBezTo>
                  <a:cubicBezTo>
                    <a:pt x="890596" y="27223"/>
                    <a:pt x="1022304" y="87457"/>
                    <a:pt x="1074917" y="119140"/>
                  </a:cubicBezTo>
                  <a:cubicBezTo>
                    <a:pt x="1088071" y="127061"/>
                    <a:pt x="1096956" y="134482"/>
                    <a:pt x="1103048" y="141527"/>
                  </a:cubicBezTo>
                  <a:lnTo>
                    <a:pt x="1108300" y="150824"/>
                  </a:lnTo>
                  <a:lnTo>
                    <a:pt x="1154012" y="150824"/>
                  </a:lnTo>
                  <a:lnTo>
                    <a:pt x="1154012" y="355897"/>
                  </a:lnTo>
                  <a:lnTo>
                    <a:pt x="1090597" y="355897"/>
                  </a:lnTo>
                  <a:lnTo>
                    <a:pt x="1090597" y="388752"/>
                  </a:lnTo>
                  <a:lnTo>
                    <a:pt x="1145336" y="483563"/>
                  </a:lnTo>
                  <a:lnTo>
                    <a:pt x="1131455" y="491577"/>
                  </a:lnTo>
                  <a:lnTo>
                    <a:pt x="1125889" y="481935"/>
                  </a:lnTo>
                  <a:lnTo>
                    <a:pt x="1087652" y="481935"/>
                  </a:lnTo>
                  <a:lnTo>
                    <a:pt x="1090249" y="488202"/>
                  </a:lnTo>
                  <a:cubicBezTo>
                    <a:pt x="1090249" y="527432"/>
                    <a:pt x="1058428" y="559229"/>
                    <a:pt x="1019169" y="559229"/>
                  </a:cubicBezTo>
                  <a:cubicBezTo>
                    <a:pt x="979910" y="559229"/>
                    <a:pt x="948088" y="527432"/>
                    <a:pt x="948088" y="488202"/>
                  </a:cubicBezTo>
                  <a:lnTo>
                    <a:pt x="950686" y="481935"/>
                  </a:lnTo>
                  <a:lnTo>
                    <a:pt x="929810" y="481935"/>
                  </a:lnTo>
                  <a:lnTo>
                    <a:pt x="932408" y="488202"/>
                  </a:lnTo>
                  <a:cubicBezTo>
                    <a:pt x="932408" y="527432"/>
                    <a:pt x="900586" y="559229"/>
                    <a:pt x="861327" y="559229"/>
                  </a:cubicBezTo>
                  <a:cubicBezTo>
                    <a:pt x="822068" y="559229"/>
                    <a:pt x="790247" y="527432"/>
                    <a:pt x="790247" y="488202"/>
                  </a:cubicBezTo>
                  <a:lnTo>
                    <a:pt x="792844" y="481935"/>
                  </a:lnTo>
                  <a:lnTo>
                    <a:pt x="755652" y="481935"/>
                  </a:lnTo>
                  <a:lnTo>
                    <a:pt x="750086" y="491577"/>
                  </a:lnTo>
                  <a:lnTo>
                    <a:pt x="736205" y="483563"/>
                  </a:lnTo>
                  <a:lnTo>
                    <a:pt x="738150" y="480194"/>
                  </a:lnTo>
                  <a:lnTo>
                    <a:pt x="328882" y="480194"/>
                  </a:lnTo>
                  <a:lnTo>
                    <a:pt x="332057" y="487854"/>
                  </a:lnTo>
                  <a:cubicBezTo>
                    <a:pt x="332057" y="527084"/>
                    <a:pt x="300235" y="558881"/>
                    <a:pt x="260976" y="558881"/>
                  </a:cubicBezTo>
                  <a:cubicBezTo>
                    <a:pt x="221717" y="558881"/>
                    <a:pt x="189896" y="527084"/>
                    <a:pt x="189896" y="487854"/>
                  </a:cubicBezTo>
                  <a:lnTo>
                    <a:pt x="193071" y="480194"/>
                  </a:lnTo>
                  <a:lnTo>
                    <a:pt x="179215" y="480194"/>
                  </a:lnTo>
                  <a:lnTo>
                    <a:pt x="173868" y="511878"/>
                  </a:lnTo>
                  <a:lnTo>
                    <a:pt x="173868" y="516752"/>
                  </a:lnTo>
                  <a:cubicBezTo>
                    <a:pt x="173868" y="519059"/>
                    <a:pt x="171997" y="520930"/>
                    <a:pt x="169690" y="520930"/>
                  </a:cubicBezTo>
                  <a:lnTo>
                    <a:pt x="35885" y="520930"/>
                  </a:lnTo>
                  <a:cubicBezTo>
                    <a:pt x="33578" y="520930"/>
                    <a:pt x="31707" y="519059"/>
                    <a:pt x="31707" y="516752"/>
                  </a:cubicBezTo>
                  <a:lnTo>
                    <a:pt x="31707" y="500040"/>
                  </a:lnTo>
                  <a:cubicBezTo>
                    <a:pt x="31707" y="497733"/>
                    <a:pt x="33578" y="495862"/>
                    <a:pt x="35885" y="495862"/>
                  </a:cubicBezTo>
                  <a:lnTo>
                    <a:pt x="45116" y="495862"/>
                  </a:lnTo>
                  <a:lnTo>
                    <a:pt x="33915" y="416827"/>
                  </a:lnTo>
                  <a:lnTo>
                    <a:pt x="21313" y="416827"/>
                  </a:lnTo>
                  <a:cubicBezTo>
                    <a:pt x="18394" y="416827"/>
                    <a:pt x="16028" y="414461"/>
                    <a:pt x="16028" y="411542"/>
                  </a:cubicBezTo>
                  <a:lnTo>
                    <a:pt x="16028" y="359093"/>
                  </a:lnTo>
                  <a:cubicBezTo>
                    <a:pt x="16028" y="356174"/>
                    <a:pt x="18394" y="353808"/>
                    <a:pt x="21313" y="353808"/>
                  </a:cubicBezTo>
                  <a:lnTo>
                    <a:pt x="31707" y="353808"/>
                  </a:lnTo>
                  <a:lnTo>
                    <a:pt x="31707" y="290570"/>
                  </a:lnTo>
                  <a:lnTo>
                    <a:pt x="13288" y="290570"/>
                  </a:lnTo>
                  <a:lnTo>
                    <a:pt x="13001" y="290284"/>
                  </a:lnTo>
                  <a:lnTo>
                    <a:pt x="12605" y="290680"/>
                  </a:lnTo>
                  <a:cubicBezTo>
                    <a:pt x="10302" y="290680"/>
                    <a:pt x="8434" y="288824"/>
                    <a:pt x="8434" y="286513"/>
                  </a:cubicBezTo>
                  <a:lnTo>
                    <a:pt x="8434" y="285719"/>
                  </a:lnTo>
                  <a:lnTo>
                    <a:pt x="8342" y="285626"/>
                  </a:lnTo>
                  <a:lnTo>
                    <a:pt x="8434" y="285534"/>
                  </a:lnTo>
                  <a:lnTo>
                    <a:pt x="8434" y="230341"/>
                  </a:lnTo>
                  <a:lnTo>
                    <a:pt x="0" y="221906"/>
                  </a:lnTo>
                  <a:lnTo>
                    <a:pt x="0" y="199931"/>
                  </a:lnTo>
                  <a:lnTo>
                    <a:pt x="8434" y="191496"/>
                  </a:lnTo>
                  <a:lnTo>
                    <a:pt x="8434" y="179417"/>
                  </a:lnTo>
                  <a:lnTo>
                    <a:pt x="3692" y="177453"/>
                  </a:lnTo>
                  <a:cubicBezTo>
                    <a:pt x="1411" y="175172"/>
                    <a:pt x="0" y="172021"/>
                    <a:pt x="0" y="168540"/>
                  </a:cubicBezTo>
                  <a:lnTo>
                    <a:pt x="0" y="133984"/>
                  </a:lnTo>
                  <a:cubicBezTo>
                    <a:pt x="0" y="130503"/>
                    <a:pt x="1411" y="127352"/>
                    <a:pt x="3692" y="125071"/>
                  </a:cubicBezTo>
                  <a:lnTo>
                    <a:pt x="8434" y="123106"/>
                  </a:lnTo>
                  <a:lnTo>
                    <a:pt x="8434" y="106420"/>
                  </a:lnTo>
                  <a:lnTo>
                    <a:pt x="8342" y="106328"/>
                  </a:lnTo>
                  <a:lnTo>
                    <a:pt x="8434" y="106235"/>
                  </a:lnTo>
                  <a:lnTo>
                    <a:pt x="8434" y="105441"/>
                  </a:lnTo>
                  <a:cubicBezTo>
                    <a:pt x="8434" y="103130"/>
                    <a:pt x="10302" y="101274"/>
                    <a:pt x="12605" y="101274"/>
                  </a:cubicBezTo>
                  <a:lnTo>
                    <a:pt x="13001" y="101670"/>
                  </a:lnTo>
                  <a:lnTo>
                    <a:pt x="13288" y="101384"/>
                  </a:lnTo>
                  <a:lnTo>
                    <a:pt x="74817" y="101384"/>
                  </a:lnTo>
                  <a:lnTo>
                    <a:pt x="79094" y="85716"/>
                  </a:lnTo>
                  <a:lnTo>
                    <a:pt x="332057" y="85716"/>
                  </a:lnTo>
                  <a:lnTo>
                    <a:pt x="332057" y="322124"/>
                  </a:lnTo>
                  <a:lnTo>
                    <a:pt x="347736" y="322124"/>
                  </a:lnTo>
                  <a:lnTo>
                    <a:pt x="347736" y="71789"/>
                  </a:lnTo>
                  <a:lnTo>
                    <a:pt x="284670" y="56121"/>
                  </a:lnTo>
                  <a:lnTo>
                    <a:pt x="284670" y="24438"/>
                  </a:lnTo>
                  <a:lnTo>
                    <a:pt x="411151" y="24438"/>
                  </a:lnTo>
                  <a:lnTo>
                    <a:pt x="411151" y="40123"/>
                  </a:lnTo>
                  <a:lnTo>
                    <a:pt x="442510" y="24438"/>
                  </a:lnTo>
                  <a:cubicBezTo>
                    <a:pt x="474218" y="11207"/>
                    <a:pt x="508364" y="11207"/>
                    <a:pt x="568992" y="8770"/>
                  </a:cubicBezTo>
                  <a:cubicBezTo>
                    <a:pt x="614462" y="6942"/>
                    <a:pt x="677768" y="-2524"/>
                    <a:pt x="742152" y="64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5" name="グループ化 134"/>
          <p:cNvGrpSpPr/>
          <p:nvPr/>
        </p:nvGrpSpPr>
        <p:grpSpPr>
          <a:xfrm>
            <a:off x="6043101" y="4706650"/>
            <a:ext cx="1562519" cy="1562519"/>
            <a:chOff x="6043101" y="4706650"/>
            <a:chExt cx="1562519" cy="1562519"/>
          </a:xfrm>
        </p:grpSpPr>
        <p:sp>
          <p:nvSpPr>
            <p:cNvPr id="83" name="ドーナツ 82"/>
            <p:cNvSpPr/>
            <p:nvPr/>
          </p:nvSpPr>
          <p:spPr>
            <a:xfrm>
              <a:off x="6043101" y="4706650"/>
              <a:ext cx="1562519" cy="1562519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4" name="ドーナツ 83"/>
            <p:cNvSpPr/>
            <p:nvPr/>
          </p:nvSpPr>
          <p:spPr>
            <a:xfrm>
              <a:off x="6110058" y="4773607"/>
              <a:ext cx="1428604" cy="1428604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" name="フリーフォーム 89"/>
            <p:cNvSpPr>
              <a:spLocks noChangeArrowheads="1"/>
            </p:cNvSpPr>
            <p:nvPr/>
          </p:nvSpPr>
          <p:spPr bwMode="auto">
            <a:xfrm>
              <a:off x="6265030" y="5274608"/>
              <a:ext cx="1154012" cy="538846"/>
            </a:xfrm>
            <a:custGeom>
              <a:avLst/>
              <a:gdLst>
                <a:gd name="connsiteX0" fmla="*/ 777483 w 1154012"/>
                <a:gd name="connsiteY0" fmla="*/ 355628 h 538846"/>
                <a:gd name="connsiteX1" fmla="*/ 643756 w 1154012"/>
                <a:gd name="connsiteY1" fmla="*/ 369523 h 538846"/>
                <a:gd name="connsiteX2" fmla="*/ 771881 w 1154012"/>
                <a:gd name="connsiteY2" fmla="*/ 369523 h 538846"/>
                <a:gd name="connsiteX3" fmla="*/ 777483 w 1154012"/>
                <a:gd name="connsiteY3" fmla="*/ 359821 h 538846"/>
                <a:gd name="connsiteX4" fmla="*/ 596560 w 1154012"/>
                <a:gd name="connsiteY4" fmla="*/ 323235 h 538846"/>
                <a:gd name="connsiteX5" fmla="*/ 584469 w 1154012"/>
                <a:gd name="connsiteY5" fmla="*/ 352425 h 538846"/>
                <a:gd name="connsiteX6" fmla="*/ 584469 w 1154012"/>
                <a:gd name="connsiteY6" fmla="*/ 369523 h 538846"/>
                <a:gd name="connsiteX7" fmla="*/ 642618 w 1154012"/>
                <a:gd name="connsiteY7" fmla="*/ 369523 h 538846"/>
                <a:gd name="connsiteX8" fmla="*/ 642293 w 1154012"/>
                <a:gd name="connsiteY8" fmla="*/ 368312 h 538846"/>
                <a:gd name="connsiteX9" fmla="*/ 36815 w 1154012"/>
                <a:gd name="connsiteY9" fmla="*/ 141246 h 538846"/>
                <a:gd name="connsiteX10" fmla="*/ 49087 w 1154012"/>
                <a:gd name="connsiteY10" fmla="*/ 160626 h 538846"/>
                <a:gd name="connsiteX11" fmla="*/ 36815 w 1154012"/>
                <a:gd name="connsiteY11" fmla="*/ 180006 h 538846"/>
                <a:gd name="connsiteX12" fmla="*/ 24543 w 1154012"/>
                <a:gd name="connsiteY12" fmla="*/ 160626 h 538846"/>
                <a:gd name="connsiteX13" fmla="*/ 36815 w 1154012"/>
                <a:gd name="connsiteY13" fmla="*/ 141246 h 538846"/>
                <a:gd name="connsiteX14" fmla="*/ 16332 w 1154012"/>
                <a:gd name="connsiteY14" fmla="*/ 102271 h 538846"/>
                <a:gd name="connsiteX15" fmla="*/ 16332 w 1154012"/>
                <a:gd name="connsiteY15" fmla="*/ 113804 h 538846"/>
                <a:gd name="connsiteX16" fmla="*/ 20950 w 1154012"/>
                <a:gd name="connsiteY16" fmla="*/ 115717 h 538846"/>
                <a:gd name="connsiteX17" fmla="*/ 24544 w 1154012"/>
                <a:gd name="connsiteY17" fmla="*/ 124394 h 538846"/>
                <a:gd name="connsiteX18" fmla="*/ 24543 w 1154012"/>
                <a:gd name="connsiteY18" fmla="*/ 158098 h 538846"/>
                <a:gd name="connsiteX19" fmla="*/ 20949 w 1154012"/>
                <a:gd name="connsiteY19" fmla="*/ 166776 h 538846"/>
                <a:gd name="connsiteX20" fmla="*/ 16332 w 1154012"/>
                <a:gd name="connsiteY20" fmla="*/ 168688 h 538846"/>
                <a:gd name="connsiteX21" fmla="*/ 16332 w 1154012"/>
                <a:gd name="connsiteY21" fmla="*/ 180006 h 538846"/>
                <a:gd name="connsiteX22" fmla="*/ 24002 w 1154012"/>
                <a:gd name="connsiteY22" fmla="*/ 180006 h 538846"/>
                <a:gd name="connsiteX23" fmla="*/ 32664 w 1154012"/>
                <a:gd name="connsiteY23" fmla="*/ 188668 h 538846"/>
                <a:gd name="connsiteX24" fmla="*/ 32664 w 1154012"/>
                <a:gd name="connsiteY24" fmla="*/ 210104 h 538846"/>
                <a:gd name="connsiteX25" fmla="*/ 24002 w 1154012"/>
                <a:gd name="connsiteY25" fmla="*/ 218766 h 538846"/>
                <a:gd name="connsiteX26" fmla="*/ 16332 w 1154012"/>
                <a:gd name="connsiteY26" fmla="*/ 218766 h 538846"/>
                <a:gd name="connsiteX27" fmla="*/ 16332 w 1154012"/>
                <a:gd name="connsiteY27" fmla="*/ 267376 h 538846"/>
                <a:gd name="connsiteX28" fmla="*/ 30869 w 1154012"/>
                <a:gd name="connsiteY28" fmla="*/ 267376 h 538846"/>
                <a:gd name="connsiteX29" fmla="*/ 30869 w 1154012"/>
                <a:gd name="connsiteY29" fmla="*/ 246550 h 538846"/>
                <a:gd name="connsiteX30" fmla="*/ 70211 w 1154012"/>
                <a:gd name="connsiteY30" fmla="*/ 102271 h 538846"/>
                <a:gd name="connsiteX31" fmla="*/ 107872 w 1154012"/>
                <a:gd name="connsiteY31" fmla="*/ 92635 h 538846"/>
                <a:gd name="connsiteX32" fmla="*/ 61738 w 1154012"/>
                <a:gd name="connsiteY32" fmla="*/ 246488 h 538846"/>
                <a:gd name="connsiteX33" fmla="*/ 61738 w 1154012"/>
                <a:gd name="connsiteY33" fmla="*/ 338664 h 538846"/>
                <a:gd name="connsiteX34" fmla="*/ 77003 w 1154012"/>
                <a:gd name="connsiteY34" fmla="*/ 353914 h 538846"/>
                <a:gd name="connsiteX35" fmla="*/ 169270 w 1154012"/>
                <a:gd name="connsiteY35" fmla="*/ 353914 h 538846"/>
                <a:gd name="connsiteX36" fmla="*/ 215403 w 1154012"/>
                <a:gd name="connsiteY36" fmla="*/ 246488 h 538846"/>
                <a:gd name="connsiteX37" fmla="*/ 292405 w 1154012"/>
                <a:gd name="connsiteY37" fmla="*/ 246488 h 538846"/>
                <a:gd name="connsiteX38" fmla="*/ 292066 w 1154012"/>
                <a:gd name="connsiteY38" fmla="*/ 92974 h 538846"/>
                <a:gd name="connsiteX39" fmla="*/ 12271 w 1154012"/>
                <a:gd name="connsiteY39" fmla="*/ 92527 h 538846"/>
                <a:gd name="connsiteX40" fmla="*/ 12273 w 1154012"/>
                <a:gd name="connsiteY40" fmla="*/ 92527 h 538846"/>
                <a:gd name="connsiteX41" fmla="*/ 12272 w 1154012"/>
                <a:gd name="connsiteY41" fmla="*/ 92528 h 538846"/>
                <a:gd name="connsiteX42" fmla="*/ 1000008 w 1154012"/>
                <a:gd name="connsiteY42" fmla="*/ 0 h 538846"/>
                <a:gd name="connsiteX43" fmla="*/ 1154012 w 1154012"/>
                <a:gd name="connsiteY43" fmla="*/ 0 h 538846"/>
                <a:gd name="connsiteX44" fmla="*/ 1120766 w 1154012"/>
                <a:gd name="connsiteY44" fmla="*/ 107905 h 538846"/>
                <a:gd name="connsiteX45" fmla="*/ 1138408 w 1154012"/>
                <a:gd name="connsiteY45" fmla="*/ 107905 h 538846"/>
                <a:gd name="connsiteX46" fmla="*/ 1138408 w 1154012"/>
                <a:gd name="connsiteY46" fmla="*/ 123175 h 538846"/>
                <a:gd name="connsiteX47" fmla="*/ 1119982 w 1154012"/>
                <a:gd name="connsiteY47" fmla="*/ 123175 h 538846"/>
                <a:gd name="connsiteX48" fmla="*/ 1123144 w 1154012"/>
                <a:gd name="connsiteY48" fmla="*/ 130809 h 538846"/>
                <a:gd name="connsiteX49" fmla="*/ 1084631 w 1154012"/>
                <a:gd name="connsiteY49" fmla="*/ 169322 h 538846"/>
                <a:gd name="connsiteX50" fmla="*/ 1069390 w 1154012"/>
                <a:gd name="connsiteY50" fmla="*/ 169322 h 538846"/>
                <a:gd name="connsiteX51" fmla="*/ 1048851 w 1154012"/>
                <a:gd name="connsiteY51" fmla="*/ 160815 h 538846"/>
                <a:gd name="connsiteX52" fmla="*/ 1056983 w 1154012"/>
                <a:gd name="connsiteY52" fmla="*/ 191162 h 538846"/>
                <a:gd name="connsiteX53" fmla="*/ 1035625 w 1154012"/>
                <a:gd name="connsiteY53" fmla="*/ 206061 h 538846"/>
                <a:gd name="connsiteX54" fmla="*/ 1040762 w 1154012"/>
                <a:gd name="connsiteY54" fmla="*/ 214959 h 538846"/>
                <a:gd name="connsiteX55" fmla="*/ 1063262 w 1154012"/>
                <a:gd name="connsiteY55" fmla="*/ 199239 h 538846"/>
                <a:gd name="connsiteX56" fmla="*/ 1072008 w 1154012"/>
                <a:gd name="connsiteY56" fmla="*/ 211756 h 538846"/>
                <a:gd name="connsiteX57" fmla="*/ 1048426 w 1154012"/>
                <a:gd name="connsiteY57" fmla="*/ 228232 h 538846"/>
                <a:gd name="connsiteX58" fmla="*/ 1083485 w 1154012"/>
                <a:gd name="connsiteY58" fmla="*/ 288957 h 538846"/>
                <a:gd name="connsiteX59" fmla="*/ 1087331 w 1154012"/>
                <a:gd name="connsiteY59" fmla="*/ 318172 h 538846"/>
                <a:gd name="connsiteX60" fmla="*/ 1082936 w 1154012"/>
                <a:gd name="connsiteY60" fmla="*/ 323899 h 538846"/>
                <a:gd name="connsiteX61" fmla="*/ 1082947 w 1154012"/>
                <a:gd name="connsiteY61" fmla="*/ 323985 h 538846"/>
                <a:gd name="connsiteX62" fmla="*/ 1069530 w 1154012"/>
                <a:gd name="connsiteY62" fmla="*/ 341470 h 538846"/>
                <a:gd name="connsiteX63" fmla="*/ 1069445 w 1154012"/>
                <a:gd name="connsiteY63" fmla="*/ 341481 h 538846"/>
                <a:gd name="connsiteX64" fmla="*/ 1069392 w 1154012"/>
                <a:gd name="connsiteY64" fmla="*/ 341550 h 538846"/>
                <a:gd name="connsiteX65" fmla="*/ 1016798 w 1154012"/>
                <a:gd name="connsiteY65" fmla="*/ 327458 h 538846"/>
                <a:gd name="connsiteX66" fmla="*/ 985068 w 1154012"/>
                <a:gd name="connsiteY66" fmla="*/ 272500 h 538846"/>
                <a:gd name="connsiteX67" fmla="*/ 868543 w 1154012"/>
                <a:gd name="connsiteY67" fmla="*/ 353915 h 538846"/>
                <a:gd name="connsiteX68" fmla="*/ 1054622 w 1154012"/>
                <a:gd name="connsiteY68" fmla="*/ 353915 h 538846"/>
                <a:gd name="connsiteX69" fmla="*/ 1054622 w 1154012"/>
                <a:gd name="connsiteY69" fmla="*/ 360410 h 538846"/>
                <a:gd name="connsiteX70" fmla="*/ 1059884 w 1154012"/>
                <a:gd name="connsiteY70" fmla="*/ 369523 h 538846"/>
                <a:gd name="connsiteX71" fmla="*/ 1061745 w 1154012"/>
                <a:gd name="connsiteY71" fmla="*/ 369523 h 538846"/>
                <a:gd name="connsiteX72" fmla="*/ 1061745 w 1154012"/>
                <a:gd name="connsiteY72" fmla="*/ 372747 h 538846"/>
                <a:gd name="connsiteX73" fmla="*/ 1115069 w 1154012"/>
                <a:gd name="connsiteY73" fmla="*/ 465107 h 538846"/>
                <a:gd name="connsiteX74" fmla="*/ 1101556 w 1154012"/>
                <a:gd name="connsiteY74" fmla="*/ 472909 h 538846"/>
                <a:gd name="connsiteX75" fmla="*/ 1096133 w 1154012"/>
                <a:gd name="connsiteY75" fmla="*/ 463516 h 538846"/>
                <a:gd name="connsiteX76" fmla="*/ 1058877 w 1154012"/>
                <a:gd name="connsiteY76" fmla="*/ 463516 h 538846"/>
                <a:gd name="connsiteX77" fmla="*/ 1061406 w 1154012"/>
                <a:gd name="connsiteY77" fmla="*/ 469624 h 538846"/>
                <a:gd name="connsiteX78" fmla="*/ 992206 w 1154012"/>
                <a:gd name="connsiteY78" fmla="*/ 538846 h 538846"/>
                <a:gd name="connsiteX79" fmla="*/ 923006 w 1154012"/>
                <a:gd name="connsiteY79" fmla="*/ 469624 h 538846"/>
                <a:gd name="connsiteX80" fmla="*/ 925535 w 1154012"/>
                <a:gd name="connsiteY80" fmla="*/ 463516 h 538846"/>
                <a:gd name="connsiteX81" fmla="*/ 905212 w 1154012"/>
                <a:gd name="connsiteY81" fmla="*/ 463516 h 538846"/>
                <a:gd name="connsiteX82" fmla="*/ 907741 w 1154012"/>
                <a:gd name="connsiteY82" fmla="*/ 469624 h 538846"/>
                <a:gd name="connsiteX83" fmla="*/ 838541 w 1154012"/>
                <a:gd name="connsiteY83" fmla="*/ 538846 h 538846"/>
                <a:gd name="connsiteX84" fmla="*/ 769341 w 1154012"/>
                <a:gd name="connsiteY84" fmla="*/ 469624 h 538846"/>
                <a:gd name="connsiteX85" fmla="*/ 771870 w 1154012"/>
                <a:gd name="connsiteY85" fmla="*/ 463516 h 538846"/>
                <a:gd name="connsiteX86" fmla="*/ 735632 w 1154012"/>
                <a:gd name="connsiteY86" fmla="*/ 463516 h 538846"/>
                <a:gd name="connsiteX87" fmla="*/ 730209 w 1154012"/>
                <a:gd name="connsiteY87" fmla="*/ 472909 h 538846"/>
                <a:gd name="connsiteX88" fmla="*/ 716696 w 1154012"/>
                <a:gd name="connsiteY88" fmla="*/ 465107 h 538846"/>
                <a:gd name="connsiteX89" fmla="*/ 718594 w 1154012"/>
                <a:gd name="connsiteY89" fmla="*/ 461819 h 538846"/>
                <a:gd name="connsiteX90" fmla="*/ 320181 w 1154012"/>
                <a:gd name="connsiteY90" fmla="*/ 461819 h 538846"/>
                <a:gd name="connsiteX91" fmla="*/ 323273 w 1154012"/>
                <a:gd name="connsiteY91" fmla="*/ 469285 h 538846"/>
                <a:gd name="connsiteX92" fmla="*/ 254073 w 1154012"/>
                <a:gd name="connsiteY92" fmla="*/ 538507 h 538846"/>
                <a:gd name="connsiteX93" fmla="*/ 184873 w 1154012"/>
                <a:gd name="connsiteY93" fmla="*/ 469285 h 538846"/>
                <a:gd name="connsiteX94" fmla="*/ 187964 w 1154012"/>
                <a:gd name="connsiteY94" fmla="*/ 461819 h 538846"/>
                <a:gd name="connsiteX95" fmla="*/ 174474 w 1154012"/>
                <a:gd name="connsiteY95" fmla="*/ 461819 h 538846"/>
                <a:gd name="connsiteX96" fmla="*/ 169269 w 1154012"/>
                <a:gd name="connsiteY96" fmla="*/ 492698 h 538846"/>
                <a:gd name="connsiteX97" fmla="*/ 169269 w 1154012"/>
                <a:gd name="connsiteY97" fmla="*/ 497448 h 538846"/>
                <a:gd name="connsiteX98" fmla="*/ 165197 w 1154012"/>
                <a:gd name="connsiteY98" fmla="*/ 501520 h 538846"/>
                <a:gd name="connsiteX99" fmla="*/ 34941 w 1154012"/>
                <a:gd name="connsiteY99" fmla="*/ 501520 h 538846"/>
                <a:gd name="connsiteX100" fmla="*/ 30869 w 1154012"/>
                <a:gd name="connsiteY100" fmla="*/ 497448 h 538846"/>
                <a:gd name="connsiteX101" fmla="*/ 30869 w 1154012"/>
                <a:gd name="connsiteY101" fmla="*/ 481161 h 538846"/>
                <a:gd name="connsiteX102" fmla="*/ 34941 w 1154012"/>
                <a:gd name="connsiteY102" fmla="*/ 477089 h 538846"/>
                <a:gd name="connsiteX103" fmla="*/ 43923 w 1154012"/>
                <a:gd name="connsiteY103" fmla="*/ 477089 h 538846"/>
                <a:gd name="connsiteX104" fmla="*/ 33018 w 1154012"/>
                <a:gd name="connsiteY104" fmla="*/ 400063 h 538846"/>
                <a:gd name="connsiteX105" fmla="*/ 20749 w 1154012"/>
                <a:gd name="connsiteY105" fmla="*/ 400063 h 538846"/>
                <a:gd name="connsiteX106" fmla="*/ 15604 w 1154012"/>
                <a:gd name="connsiteY106" fmla="*/ 394918 h 538846"/>
                <a:gd name="connsiteX107" fmla="*/ 15604 w 1154012"/>
                <a:gd name="connsiteY107" fmla="*/ 343790 h 538846"/>
                <a:gd name="connsiteX108" fmla="*/ 20749 w 1154012"/>
                <a:gd name="connsiteY108" fmla="*/ 338645 h 538846"/>
                <a:gd name="connsiteX109" fmla="*/ 30869 w 1154012"/>
                <a:gd name="connsiteY109" fmla="*/ 338645 h 538846"/>
                <a:gd name="connsiteX110" fmla="*/ 30869 w 1154012"/>
                <a:gd name="connsiteY110" fmla="*/ 277012 h 538846"/>
                <a:gd name="connsiteX111" fmla="*/ 12936 w 1154012"/>
                <a:gd name="connsiteY111" fmla="*/ 277012 h 538846"/>
                <a:gd name="connsiteX112" fmla="*/ 12657 w 1154012"/>
                <a:gd name="connsiteY112" fmla="*/ 276733 h 538846"/>
                <a:gd name="connsiteX113" fmla="*/ 12271 w 1154012"/>
                <a:gd name="connsiteY113" fmla="*/ 277120 h 538846"/>
                <a:gd name="connsiteX114" fmla="*/ 8210 w 1154012"/>
                <a:gd name="connsiteY114" fmla="*/ 273059 h 538846"/>
                <a:gd name="connsiteX115" fmla="*/ 8210 w 1154012"/>
                <a:gd name="connsiteY115" fmla="*/ 272283 h 538846"/>
                <a:gd name="connsiteX116" fmla="*/ 8121 w 1154012"/>
                <a:gd name="connsiteY116" fmla="*/ 272194 h 538846"/>
                <a:gd name="connsiteX117" fmla="*/ 8210 w 1154012"/>
                <a:gd name="connsiteY117" fmla="*/ 272105 h 538846"/>
                <a:gd name="connsiteX118" fmla="*/ 8210 w 1154012"/>
                <a:gd name="connsiteY118" fmla="*/ 218315 h 538846"/>
                <a:gd name="connsiteX119" fmla="*/ 0 w 1154012"/>
                <a:gd name="connsiteY119" fmla="*/ 210104 h 538846"/>
                <a:gd name="connsiteX120" fmla="*/ 0 w 1154012"/>
                <a:gd name="connsiteY120" fmla="*/ 188668 h 538846"/>
                <a:gd name="connsiteX121" fmla="*/ 8211 w 1154012"/>
                <a:gd name="connsiteY121" fmla="*/ 180457 h 538846"/>
                <a:gd name="connsiteX122" fmla="*/ 8211 w 1154012"/>
                <a:gd name="connsiteY122" fmla="*/ 168687 h 538846"/>
                <a:gd name="connsiteX123" fmla="*/ 3594 w 1154012"/>
                <a:gd name="connsiteY123" fmla="*/ 166775 h 538846"/>
                <a:gd name="connsiteX124" fmla="*/ 0 w 1154012"/>
                <a:gd name="connsiteY124" fmla="*/ 158097 h 538846"/>
                <a:gd name="connsiteX125" fmla="*/ 0 w 1154012"/>
                <a:gd name="connsiteY125" fmla="*/ 124394 h 538846"/>
                <a:gd name="connsiteX126" fmla="*/ 3594 w 1154012"/>
                <a:gd name="connsiteY126" fmla="*/ 115717 h 538846"/>
                <a:gd name="connsiteX127" fmla="*/ 8211 w 1154012"/>
                <a:gd name="connsiteY127" fmla="*/ 113804 h 538846"/>
                <a:gd name="connsiteX128" fmla="*/ 8211 w 1154012"/>
                <a:gd name="connsiteY128" fmla="*/ 97543 h 538846"/>
                <a:gd name="connsiteX129" fmla="*/ 8121 w 1154012"/>
                <a:gd name="connsiteY129" fmla="*/ 97453 h 538846"/>
                <a:gd name="connsiteX130" fmla="*/ 8211 w 1154012"/>
                <a:gd name="connsiteY130" fmla="*/ 97362 h 538846"/>
                <a:gd name="connsiteX131" fmla="*/ 8211 w 1154012"/>
                <a:gd name="connsiteY131" fmla="*/ 96588 h 538846"/>
                <a:gd name="connsiteX132" fmla="*/ 12272 w 1154012"/>
                <a:gd name="connsiteY132" fmla="*/ 92528 h 538846"/>
                <a:gd name="connsiteX133" fmla="*/ 12657 w 1154012"/>
                <a:gd name="connsiteY133" fmla="*/ 92914 h 538846"/>
                <a:gd name="connsiteX134" fmla="*/ 12936 w 1154012"/>
                <a:gd name="connsiteY134" fmla="*/ 92635 h 538846"/>
                <a:gd name="connsiteX135" fmla="*/ 72839 w 1154012"/>
                <a:gd name="connsiteY135" fmla="*/ 92635 h 538846"/>
                <a:gd name="connsiteX136" fmla="*/ 77002 w 1154012"/>
                <a:gd name="connsiteY136" fmla="*/ 77366 h 538846"/>
                <a:gd name="connsiteX137" fmla="*/ 323273 w 1154012"/>
                <a:gd name="connsiteY137" fmla="*/ 77366 h 538846"/>
                <a:gd name="connsiteX138" fmla="*/ 323273 w 1154012"/>
                <a:gd name="connsiteY138" fmla="*/ 369523 h 538846"/>
                <a:gd name="connsiteX139" fmla="*/ 338537 w 1154012"/>
                <a:gd name="connsiteY139" fmla="*/ 369523 h 538846"/>
                <a:gd name="connsiteX140" fmla="*/ 338537 w 1154012"/>
                <a:gd name="connsiteY140" fmla="*/ 77366 h 538846"/>
                <a:gd name="connsiteX141" fmla="*/ 354141 w 1154012"/>
                <a:gd name="connsiteY141" fmla="*/ 77366 h 538846"/>
                <a:gd name="connsiteX142" fmla="*/ 354141 w 1154012"/>
                <a:gd name="connsiteY142" fmla="*/ 369523 h 538846"/>
                <a:gd name="connsiteX143" fmla="*/ 415200 w 1154012"/>
                <a:gd name="connsiteY143" fmla="*/ 369523 h 538846"/>
                <a:gd name="connsiteX144" fmla="*/ 415200 w 1154012"/>
                <a:gd name="connsiteY144" fmla="*/ 367945 h 538846"/>
                <a:gd name="connsiteX145" fmla="*/ 402019 w 1154012"/>
                <a:gd name="connsiteY145" fmla="*/ 365284 h 538846"/>
                <a:gd name="connsiteX146" fmla="*/ 384869 w 1154012"/>
                <a:gd name="connsiteY146" fmla="*/ 353722 h 538846"/>
                <a:gd name="connsiteX147" fmla="*/ 369067 w 1154012"/>
                <a:gd name="connsiteY147" fmla="*/ 315572 h 538846"/>
                <a:gd name="connsiteX148" fmla="*/ 384869 w 1154012"/>
                <a:gd name="connsiteY148" fmla="*/ 277422 h 538846"/>
                <a:gd name="connsiteX149" fmla="*/ 402019 w 1154012"/>
                <a:gd name="connsiteY149" fmla="*/ 265859 h 538846"/>
                <a:gd name="connsiteX150" fmla="*/ 415200 w 1154012"/>
                <a:gd name="connsiteY150" fmla="*/ 263198 h 538846"/>
                <a:gd name="connsiteX151" fmla="*/ 415200 w 1154012"/>
                <a:gd name="connsiteY151" fmla="*/ 231079 h 538846"/>
                <a:gd name="connsiteX152" fmla="*/ 541958 w 1154012"/>
                <a:gd name="connsiteY152" fmla="*/ 231079 h 538846"/>
                <a:gd name="connsiteX153" fmla="*/ 538394 w 1154012"/>
                <a:gd name="connsiteY153" fmla="*/ 217776 h 538846"/>
                <a:gd name="connsiteX154" fmla="*/ 570630 w 1154012"/>
                <a:gd name="connsiteY154" fmla="*/ 100859 h 538846"/>
                <a:gd name="connsiteX155" fmla="*/ 570274 w 1154012"/>
                <a:gd name="connsiteY155" fmla="*/ 99533 h 538846"/>
                <a:gd name="connsiteX156" fmla="*/ 741211 w 1154012"/>
                <a:gd name="connsiteY156" fmla="*/ 23184 h 538846"/>
                <a:gd name="connsiteX157" fmla="*/ 810363 w 1154012"/>
                <a:gd name="connsiteY157" fmla="*/ 281260 h 538846"/>
                <a:gd name="connsiteX158" fmla="*/ 828859 w 1154012"/>
                <a:gd name="connsiteY158" fmla="*/ 350290 h 538846"/>
                <a:gd name="connsiteX159" fmla="*/ 793971 w 1154012"/>
                <a:gd name="connsiteY159" fmla="*/ 353915 h 538846"/>
                <a:gd name="connsiteX160" fmla="*/ 841883 w 1154012"/>
                <a:gd name="connsiteY160" fmla="*/ 353915 h 538846"/>
                <a:gd name="connsiteX161" fmla="*/ 977405 w 1154012"/>
                <a:gd name="connsiteY161" fmla="*/ 259226 h 538846"/>
                <a:gd name="connsiteX162" fmla="*/ 972238 w 1154012"/>
                <a:gd name="connsiteY162" fmla="*/ 250276 h 538846"/>
                <a:gd name="connsiteX163" fmla="*/ 828859 w 1154012"/>
                <a:gd name="connsiteY163" fmla="*/ 350291 h 538846"/>
                <a:gd name="connsiteX164" fmla="*/ 828859 w 1154012"/>
                <a:gd name="connsiteY164" fmla="*/ 350290 h 538846"/>
                <a:gd name="connsiteX165" fmla="*/ 828859 w 1154012"/>
                <a:gd name="connsiteY165" fmla="*/ 350290 h 538846"/>
                <a:gd name="connsiteX166" fmla="*/ 810363 w 1154012"/>
                <a:gd name="connsiteY166" fmla="*/ 281260 h 538846"/>
                <a:gd name="connsiteX167" fmla="*/ 741212 w 1154012"/>
                <a:gd name="connsiteY167" fmla="*/ 23184 h 538846"/>
                <a:gd name="connsiteX168" fmla="*/ 1014363 w 1154012"/>
                <a:gd name="connsiteY168" fmla="*/ 46592 h 538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1154012" h="538846">
                  <a:moveTo>
                    <a:pt x="777483" y="355628"/>
                  </a:moveTo>
                  <a:lnTo>
                    <a:pt x="643756" y="369523"/>
                  </a:lnTo>
                  <a:lnTo>
                    <a:pt x="771881" y="369523"/>
                  </a:lnTo>
                  <a:lnTo>
                    <a:pt x="777483" y="359821"/>
                  </a:lnTo>
                  <a:close/>
                  <a:moveTo>
                    <a:pt x="596560" y="323235"/>
                  </a:moveTo>
                  <a:lnTo>
                    <a:pt x="584469" y="352425"/>
                  </a:lnTo>
                  <a:lnTo>
                    <a:pt x="584469" y="369523"/>
                  </a:lnTo>
                  <a:lnTo>
                    <a:pt x="642618" y="369523"/>
                  </a:lnTo>
                  <a:lnTo>
                    <a:pt x="642293" y="368312"/>
                  </a:lnTo>
                  <a:close/>
                  <a:moveTo>
                    <a:pt x="36815" y="141246"/>
                  </a:moveTo>
                  <a:cubicBezTo>
                    <a:pt x="43593" y="141246"/>
                    <a:pt x="49087" y="149923"/>
                    <a:pt x="49087" y="160626"/>
                  </a:cubicBezTo>
                  <a:cubicBezTo>
                    <a:pt x="49087" y="171329"/>
                    <a:pt x="43593" y="180006"/>
                    <a:pt x="36815" y="180006"/>
                  </a:cubicBezTo>
                  <a:cubicBezTo>
                    <a:pt x="30037" y="180006"/>
                    <a:pt x="24543" y="171329"/>
                    <a:pt x="24543" y="160626"/>
                  </a:cubicBezTo>
                  <a:cubicBezTo>
                    <a:pt x="24543" y="149923"/>
                    <a:pt x="30037" y="141246"/>
                    <a:pt x="36815" y="141246"/>
                  </a:cubicBezTo>
                  <a:close/>
                  <a:moveTo>
                    <a:pt x="16332" y="102271"/>
                  </a:moveTo>
                  <a:lnTo>
                    <a:pt x="16332" y="113804"/>
                  </a:lnTo>
                  <a:lnTo>
                    <a:pt x="20950" y="115717"/>
                  </a:lnTo>
                  <a:cubicBezTo>
                    <a:pt x="23170" y="117937"/>
                    <a:pt x="24544" y="121005"/>
                    <a:pt x="24544" y="124394"/>
                  </a:cubicBezTo>
                  <a:cubicBezTo>
                    <a:pt x="24544" y="135629"/>
                    <a:pt x="24543" y="146863"/>
                    <a:pt x="24543" y="158098"/>
                  </a:cubicBezTo>
                  <a:cubicBezTo>
                    <a:pt x="24543" y="161487"/>
                    <a:pt x="23169" y="164555"/>
                    <a:pt x="20949" y="166776"/>
                  </a:cubicBezTo>
                  <a:lnTo>
                    <a:pt x="16332" y="168688"/>
                  </a:lnTo>
                  <a:lnTo>
                    <a:pt x="16332" y="180006"/>
                  </a:lnTo>
                  <a:lnTo>
                    <a:pt x="24002" y="180006"/>
                  </a:lnTo>
                  <a:cubicBezTo>
                    <a:pt x="28786" y="180006"/>
                    <a:pt x="32664" y="183884"/>
                    <a:pt x="32664" y="188668"/>
                  </a:cubicBezTo>
                  <a:lnTo>
                    <a:pt x="32664" y="210104"/>
                  </a:lnTo>
                  <a:cubicBezTo>
                    <a:pt x="32664" y="214888"/>
                    <a:pt x="28786" y="218766"/>
                    <a:pt x="24002" y="218766"/>
                  </a:cubicBezTo>
                  <a:lnTo>
                    <a:pt x="16332" y="218766"/>
                  </a:lnTo>
                  <a:lnTo>
                    <a:pt x="16332" y="267376"/>
                  </a:lnTo>
                  <a:lnTo>
                    <a:pt x="30869" y="267376"/>
                  </a:lnTo>
                  <a:lnTo>
                    <a:pt x="30869" y="246550"/>
                  </a:lnTo>
                  <a:lnTo>
                    <a:pt x="70211" y="102271"/>
                  </a:lnTo>
                  <a:close/>
                  <a:moveTo>
                    <a:pt x="107872" y="92635"/>
                  </a:moveTo>
                  <a:lnTo>
                    <a:pt x="61738" y="246488"/>
                  </a:lnTo>
                  <a:lnTo>
                    <a:pt x="61738" y="338664"/>
                  </a:lnTo>
                  <a:lnTo>
                    <a:pt x="77003" y="353914"/>
                  </a:lnTo>
                  <a:lnTo>
                    <a:pt x="169270" y="353914"/>
                  </a:lnTo>
                  <a:lnTo>
                    <a:pt x="215403" y="246488"/>
                  </a:lnTo>
                  <a:lnTo>
                    <a:pt x="292405" y="246488"/>
                  </a:lnTo>
                  <a:lnTo>
                    <a:pt x="292066" y="92974"/>
                  </a:lnTo>
                  <a:close/>
                  <a:moveTo>
                    <a:pt x="12271" y="92527"/>
                  </a:moveTo>
                  <a:lnTo>
                    <a:pt x="12273" y="92527"/>
                  </a:lnTo>
                  <a:lnTo>
                    <a:pt x="12272" y="92528"/>
                  </a:lnTo>
                  <a:close/>
                  <a:moveTo>
                    <a:pt x="1000008" y="0"/>
                  </a:moveTo>
                  <a:lnTo>
                    <a:pt x="1154012" y="0"/>
                  </a:lnTo>
                  <a:lnTo>
                    <a:pt x="1120766" y="107905"/>
                  </a:lnTo>
                  <a:lnTo>
                    <a:pt x="1138408" y="107905"/>
                  </a:lnTo>
                  <a:lnTo>
                    <a:pt x="1138408" y="123175"/>
                  </a:lnTo>
                  <a:lnTo>
                    <a:pt x="1119982" y="123175"/>
                  </a:lnTo>
                  <a:lnTo>
                    <a:pt x="1123144" y="130809"/>
                  </a:lnTo>
                  <a:cubicBezTo>
                    <a:pt x="1123144" y="152079"/>
                    <a:pt x="1105901" y="169322"/>
                    <a:pt x="1084631" y="169322"/>
                  </a:cubicBezTo>
                  <a:lnTo>
                    <a:pt x="1069390" y="169322"/>
                  </a:lnTo>
                  <a:lnTo>
                    <a:pt x="1048851" y="160815"/>
                  </a:lnTo>
                  <a:lnTo>
                    <a:pt x="1056983" y="191162"/>
                  </a:lnTo>
                  <a:lnTo>
                    <a:pt x="1035625" y="206061"/>
                  </a:lnTo>
                  <a:lnTo>
                    <a:pt x="1040762" y="214959"/>
                  </a:lnTo>
                  <a:lnTo>
                    <a:pt x="1063262" y="199239"/>
                  </a:lnTo>
                  <a:lnTo>
                    <a:pt x="1072008" y="211756"/>
                  </a:lnTo>
                  <a:lnTo>
                    <a:pt x="1048426" y="228232"/>
                  </a:lnTo>
                  <a:lnTo>
                    <a:pt x="1083485" y="288957"/>
                  </a:lnTo>
                  <a:cubicBezTo>
                    <a:pt x="1088801" y="298164"/>
                    <a:pt x="1089881" y="308655"/>
                    <a:pt x="1087331" y="318172"/>
                  </a:cubicBezTo>
                  <a:lnTo>
                    <a:pt x="1082936" y="323899"/>
                  </a:lnTo>
                  <a:lnTo>
                    <a:pt x="1082947" y="323985"/>
                  </a:lnTo>
                  <a:cubicBezTo>
                    <a:pt x="1081040" y="331103"/>
                    <a:pt x="1076417" y="337494"/>
                    <a:pt x="1069530" y="341470"/>
                  </a:cubicBezTo>
                  <a:lnTo>
                    <a:pt x="1069445" y="341481"/>
                  </a:lnTo>
                  <a:lnTo>
                    <a:pt x="1069392" y="341550"/>
                  </a:lnTo>
                  <a:cubicBezTo>
                    <a:pt x="1050977" y="352182"/>
                    <a:pt x="1027430" y="345873"/>
                    <a:pt x="1016798" y="327458"/>
                  </a:cubicBezTo>
                  <a:lnTo>
                    <a:pt x="985068" y="272500"/>
                  </a:lnTo>
                  <a:lnTo>
                    <a:pt x="868543" y="353915"/>
                  </a:lnTo>
                  <a:lnTo>
                    <a:pt x="1054622" y="353915"/>
                  </a:lnTo>
                  <a:lnTo>
                    <a:pt x="1054622" y="360410"/>
                  </a:lnTo>
                  <a:lnTo>
                    <a:pt x="1059884" y="369523"/>
                  </a:lnTo>
                  <a:lnTo>
                    <a:pt x="1061745" y="369523"/>
                  </a:lnTo>
                  <a:lnTo>
                    <a:pt x="1061745" y="372747"/>
                  </a:lnTo>
                  <a:lnTo>
                    <a:pt x="1115069" y="465107"/>
                  </a:lnTo>
                  <a:lnTo>
                    <a:pt x="1101556" y="472909"/>
                  </a:lnTo>
                  <a:lnTo>
                    <a:pt x="1096133" y="463516"/>
                  </a:lnTo>
                  <a:lnTo>
                    <a:pt x="1058877" y="463516"/>
                  </a:lnTo>
                  <a:lnTo>
                    <a:pt x="1061406" y="469624"/>
                  </a:lnTo>
                  <a:cubicBezTo>
                    <a:pt x="1061406" y="507857"/>
                    <a:pt x="1030426" y="538846"/>
                    <a:pt x="992206" y="538846"/>
                  </a:cubicBezTo>
                  <a:cubicBezTo>
                    <a:pt x="953986" y="538846"/>
                    <a:pt x="923006" y="507857"/>
                    <a:pt x="923006" y="469624"/>
                  </a:cubicBezTo>
                  <a:lnTo>
                    <a:pt x="925535" y="463516"/>
                  </a:lnTo>
                  <a:lnTo>
                    <a:pt x="905212" y="463516"/>
                  </a:lnTo>
                  <a:lnTo>
                    <a:pt x="907741" y="469624"/>
                  </a:lnTo>
                  <a:cubicBezTo>
                    <a:pt x="907741" y="507857"/>
                    <a:pt x="876761" y="538846"/>
                    <a:pt x="838541" y="538846"/>
                  </a:cubicBezTo>
                  <a:cubicBezTo>
                    <a:pt x="800321" y="538846"/>
                    <a:pt x="769341" y="507857"/>
                    <a:pt x="769341" y="469624"/>
                  </a:cubicBezTo>
                  <a:lnTo>
                    <a:pt x="771870" y="463516"/>
                  </a:lnTo>
                  <a:lnTo>
                    <a:pt x="735632" y="463516"/>
                  </a:lnTo>
                  <a:lnTo>
                    <a:pt x="730209" y="472909"/>
                  </a:lnTo>
                  <a:lnTo>
                    <a:pt x="716696" y="465107"/>
                  </a:lnTo>
                  <a:lnTo>
                    <a:pt x="718594" y="461819"/>
                  </a:lnTo>
                  <a:lnTo>
                    <a:pt x="320181" y="461819"/>
                  </a:lnTo>
                  <a:lnTo>
                    <a:pt x="323273" y="469285"/>
                  </a:lnTo>
                  <a:cubicBezTo>
                    <a:pt x="323273" y="507518"/>
                    <a:pt x="292293" y="538507"/>
                    <a:pt x="254073" y="538507"/>
                  </a:cubicBezTo>
                  <a:cubicBezTo>
                    <a:pt x="215853" y="538507"/>
                    <a:pt x="184873" y="507518"/>
                    <a:pt x="184873" y="469285"/>
                  </a:cubicBezTo>
                  <a:lnTo>
                    <a:pt x="187964" y="461819"/>
                  </a:lnTo>
                  <a:lnTo>
                    <a:pt x="174474" y="461819"/>
                  </a:lnTo>
                  <a:lnTo>
                    <a:pt x="169269" y="492698"/>
                  </a:lnTo>
                  <a:lnTo>
                    <a:pt x="169269" y="497448"/>
                  </a:lnTo>
                  <a:cubicBezTo>
                    <a:pt x="169269" y="499697"/>
                    <a:pt x="167446" y="501520"/>
                    <a:pt x="165197" y="501520"/>
                  </a:cubicBezTo>
                  <a:lnTo>
                    <a:pt x="34941" y="501520"/>
                  </a:lnTo>
                  <a:cubicBezTo>
                    <a:pt x="32692" y="501520"/>
                    <a:pt x="30869" y="499697"/>
                    <a:pt x="30869" y="497448"/>
                  </a:cubicBezTo>
                  <a:lnTo>
                    <a:pt x="30869" y="481161"/>
                  </a:lnTo>
                  <a:cubicBezTo>
                    <a:pt x="30869" y="478912"/>
                    <a:pt x="32692" y="477089"/>
                    <a:pt x="34941" y="477089"/>
                  </a:cubicBezTo>
                  <a:lnTo>
                    <a:pt x="43923" y="477089"/>
                  </a:lnTo>
                  <a:lnTo>
                    <a:pt x="33018" y="400063"/>
                  </a:lnTo>
                  <a:lnTo>
                    <a:pt x="20749" y="400063"/>
                  </a:lnTo>
                  <a:cubicBezTo>
                    <a:pt x="17907" y="400063"/>
                    <a:pt x="15604" y="397760"/>
                    <a:pt x="15604" y="394918"/>
                  </a:cubicBezTo>
                  <a:lnTo>
                    <a:pt x="15604" y="343790"/>
                  </a:lnTo>
                  <a:cubicBezTo>
                    <a:pt x="15604" y="340948"/>
                    <a:pt x="17907" y="338645"/>
                    <a:pt x="20749" y="338645"/>
                  </a:cubicBezTo>
                  <a:lnTo>
                    <a:pt x="30869" y="338645"/>
                  </a:lnTo>
                  <a:lnTo>
                    <a:pt x="30869" y="277012"/>
                  </a:lnTo>
                  <a:lnTo>
                    <a:pt x="12936" y="277012"/>
                  </a:lnTo>
                  <a:lnTo>
                    <a:pt x="12657" y="276733"/>
                  </a:lnTo>
                  <a:lnTo>
                    <a:pt x="12271" y="277120"/>
                  </a:lnTo>
                  <a:cubicBezTo>
                    <a:pt x="10028" y="277120"/>
                    <a:pt x="8210" y="275311"/>
                    <a:pt x="8210" y="273059"/>
                  </a:cubicBezTo>
                  <a:lnTo>
                    <a:pt x="8210" y="272283"/>
                  </a:lnTo>
                  <a:lnTo>
                    <a:pt x="8121" y="272194"/>
                  </a:lnTo>
                  <a:lnTo>
                    <a:pt x="8210" y="272105"/>
                  </a:lnTo>
                  <a:lnTo>
                    <a:pt x="8210" y="218315"/>
                  </a:lnTo>
                  <a:lnTo>
                    <a:pt x="0" y="210104"/>
                  </a:lnTo>
                  <a:lnTo>
                    <a:pt x="0" y="188668"/>
                  </a:lnTo>
                  <a:lnTo>
                    <a:pt x="8211" y="180457"/>
                  </a:lnTo>
                  <a:lnTo>
                    <a:pt x="8211" y="168687"/>
                  </a:lnTo>
                  <a:lnTo>
                    <a:pt x="3594" y="166775"/>
                  </a:lnTo>
                  <a:cubicBezTo>
                    <a:pt x="1373" y="164554"/>
                    <a:pt x="0" y="161486"/>
                    <a:pt x="0" y="158097"/>
                  </a:cubicBezTo>
                  <a:lnTo>
                    <a:pt x="0" y="124394"/>
                  </a:lnTo>
                  <a:cubicBezTo>
                    <a:pt x="0" y="121005"/>
                    <a:pt x="1373" y="117937"/>
                    <a:pt x="3594" y="115717"/>
                  </a:cubicBezTo>
                  <a:lnTo>
                    <a:pt x="8211" y="113804"/>
                  </a:lnTo>
                  <a:lnTo>
                    <a:pt x="8211" y="97543"/>
                  </a:lnTo>
                  <a:lnTo>
                    <a:pt x="8121" y="97453"/>
                  </a:lnTo>
                  <a:lnTo>
                    <a:pt x="8211" y="97362"/>
                  </a:lnTo>
                  <a:lnTo>
                    <a:pt x="8211" y="96588"/>
                  </a:lnTo>
                  <a:lnTo>
                    <a:pt x="12272" y="92528"/>
                  </a:lnTo>
                  <a:lnTo>
                    <a:pt x="12657" y="92914"/>
                  </a:lnTo>
                  <a:lnTo>
                    <a:pt x="12936" y="92635"/>
                  </a:lnTo>
                  <a:lnTo>
                    <a:pt x="72839" y="92635"/>
                  </a:lnTo>
                  <a:lnTo>
                    <a:pt x="77002" y="77366"/>
                  </a:lnTo>
                  <a:lnTo>
                    <a:pt x="323273" y="77366"/>
                  </a:lnTo>
                  <a:lnTo>
                    <a:pt x="323273" y="369523"/>
                  </a:lnTo>
                  <a:lnTo>
                    <a:pt x="338537" y="369523"/>
                  </a:lnTo>
                  <a:lnTo>
                    <a:pt x="338537" y="77366"/>
                  </a:lnTo>
                  <a:lnTo>
                    <a:pt x="354141" y="77366"/>
                  </a:lnTo>
                  <a:lnTo>
                    <a:pt x="354141" y="369523"/>
                  </a:lnTo>
                  <a:lnTo>
                    <a:pt x="415200" y="369523"/>
                  </a:lnTo>
                  <a:lnTo>
                    <a:pt x="415200" y="367945"/>
                  </a:lnTo>
                  <a:lnTo>
                    <a:pt x="402019" y="365284"/>
                  </a:lnTo>
                  <a:cubicBezTo>
                    <a:pt x="395564" y="362554"/>
                    <a:pt x="389751" y="358603"/>
                    <a:pt x="384869" y="353722"/>
                  </a:cubicBezTo>
                  <a:lnTo>
                    <a:pt x="369067" y="315572"/>
                  </a:lnTo>
                  <a:lnTo>
                    <a:pt x="384869" y="277422"/>
                  </a:lnTo>
                  <a:cubicBezTo>
                    <a:pt x="389751" y="272540"/>
                    <a:pt x="395564" y="268589"/>
                    <a:pt x="402019" y="265859"/>
                  </a:cubicBezTo>
                  <a:lnTo>
                    <a:pt x="415200" y="263198"/>
                  </a:lnTo>
                  <a:lnTo>
                    <a:pt x="415200" y="231079"/>
                  </a:lnTo>
                  <a:lnTo>
                    <a:pt x="541958" y="231079"/>
                  </a:lnTo>
                  <a:lnTo>
                    <a:pt x="538394" y="217776"/>
                  </a:lnTo>
                  <a:lnTo>
                    <a:pt x="570630" y="100859"/>
                  </a:lnTo>
                  <a:lnTo>
                    <a:pt x="570274" y="99533"/>
                  </a:lnTo>
                  <a:lnTo>
                    <a:pt x="741211" y="23184"/>
                  </a:lnTo>
                  <a:lnTo>
                    <a:pt x="810363" y="281260"/>
                  </a:lnTo>
                  <a:lnTo>
                    <a:pt x="828859" y="350290"/>
                  </a:lnTo>
                  <a:lnTo>
                    <a:pt x="793971" y="353915"/>
                  </a:lnTo>
                  <a:lnTo>
                    <a:pt x="841883" y="353915"/>
                  </a:lnTo>
                  <a:lnTo>
                    <a:pt x="977405" y="259226"/>
                  </a:lnTo>
                  <a:lnTo>
                    <a:pt x="972238" y="250276"/>
                  </a:lnTo>
                  <a:lnTo>
                    <a:pt x="828859" y="350291"/>
                  </a:lnTo>
                  <a:lnTo>
                    <a:pt x="828859" y="350290"/>
                  </a:lnTo>
                  <a:lnTo>
                    <a:pt x="828859" y="350290"/>
                  </a:lnTo>
                  <a:lnTo>
                    <a:pt x="810363" y="281260"/>
                  </a:lnTo>
                  <a:lnTo>
                    <a:pt x="741212" y="23184"/>
                  </a:lnTo>
                  <a:lnTo>
                    <a:pt x="1014363" y="4659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7910001" y="4706650"/>
            <a:ext cx="1562519" cy="1562519"/>
            <a:chOff x="7910001" y="4706650"/>
            <a:chExt cx="1562519" cy="1562519"/>
          </a:xfrm>
        </p:grpSpPr>
        <p:sp>
          <p:nvSpPr>
            <p:cNvPr id="85" name="ドーナツ 84"/>
            <p:cNvSpPr/>
            <p:nvPr/>
          </p:nvSpPr>
          <p:spPr>
            <a:xfrm>
              <a:off x="7910001" y="4706650"/>
              <a:ext cx="1562519" cy="1562519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" name="ドーナツ 85"/>
            <p:cNvSpPr/>
            <p:nvPr/>
          </p:nvSpPr>
          <p:spPr>
            <a:xfrm>
              <a:off x="7976958" y="4773607"/>
              <a:ext cx="1428604" cy="1428604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" name="フリーフォーム 90"/>
            <p:cNvSpPr>
              <a:spLocks noChangeArrowheads="1"/>
            </p:cNvSpPr>
            <p:nvPr/>
          </p:nvSpPr>
          <p:spPr bwMode="auto">
            <a:xfrm>
              <a:off x="8091657" y="5143499"/>
              <a:ext cx="1202230" cy="660692"/>
            </a:xfrm>
            <a:custGeom>
              <a:avLst/>
              <a:gdLst>
                <a:gd name="connsiteX0" fmla="*/ 175058 w 1202230"/>
                <a:gd name="connsiteY0" fmla="*/ 413053 h 660692"/>
                <a:gd name="connsiteX1" fmla="*/ 175059 w 1202230"/>
                <a:gd name="connsiteY1" fmla="*/ 413054 h 660692"/>
                <a:gd name="connsiteX2" fmla="*/ 175058 w 1202230"/>
                <a:gd name="connsiteY2" fmla="*/ 413055 h 660692"/>
                <a:gd name="connsiteX3" fmla="*/ 466794 w 1202230"/>
                <a:gd name="connsiteY3" fmla="*/ 332740 h 660692"/>
                <a:gd name="connsiteX4" fmla="*/ 466794 w 1202230"/>
                <a:gd name="connsiteY4" fmla="*/ 475172 h 660692"/>
                <a:gd name="connsiteX5" fmla="*/ 481157 w 1202230"/>
                <a:gd name="connsiteY5" fmla="*/ 475172 h 660692"/>
                <a:gd name="connsiteX6" fmla="*/ 481157 w 1202230"/>
                <a:gd name="connsiteY6" fmla="*/ 332740 h 660692"/>
                <a:gd name="connsiteX7" fmla="*/ 201524 w 1202230"/>
                <a:gd name="connsiteY7" fmla="*/ 291636 h 660692"/>
                <a:gd name="connsiteX8" fmla="*/ 212843 w 1202230"/>
                <a:gd name="connsiteY8" fmla="*/ 309606 h 660692"/>
                <a:gd name="connsiteX9" fmla="*/ 201524 w 1202230"/>
                <a:gd name="connsiteY9" fmla="*/ 327576 h 660692"/>
                <a:gd name="connsiteX10" fmla="*/ 190205 w 1202230"/>
                <a:gd name="connsiteY10" fmla="*/ 309606 h 660692"/>
                <a:gd name="connsiteX11" fmla="*/ 201524 w 1202230"/>
                <a:gd name="connsiteY11" fmla="*/ 291636 h 660692"/>
                <a:gd name="connsiteX12" fmla="*/ 182631 w 1202230"/>
                <a:gd name="connsiteY12" fmla="*/ 255498 h 660692"/>
                <a:gd name="connsiteX13" fmla="*/ 182631 w 1202230"/>
                <a:gd name="connsiteY13" fmla="*/ 266183 h 660692"/>
                <a:gd name="connsiteX14" fmla="*/ 186889 w 1202230"/>
                <a:gd name="connsiteY14" fmla="*/ 267947 h 660692"/>
                <a:gd name="connsiteX15" fmla="*/ 190205 w 1202230"/>
                <a:gd name="connsiteY15" fmla="*/ 275951 h 660692"/>
                <a:gd name="connsiteX16" fmla="*/ 190205 w 1202230"/>
                <a:gd name="connsiteY16" fmla="*/ 307321 h 660692"/>
                <a:gd name="connsiteX17" fmla="*/ 186889 w 1202230"/>
                <a:gd name="connsiteY17" fmla="*/ 315324 h 660692"/>
                <a:gd name="connsiteX18" fmla="*/ 182631 w 1202230"/>
                <a:gd name="connsiteY18" fmla="*/ 317088 h 660692"/>
                <a:gd name="connsiteX19" fmla="*/ 182631 w 1202230"/>
                <a:gd name="connsiteY19" fmla="*/ 327575 h 660692"/>
                <a:gd name="connsiteX20" fmla="*/ 189706 w 1202230"/>
                <a:gd name="connsiteY20" fmla="*/ 327575 h 660692"/>
                <a:gd name="connsiteX21" fmla="*/ 197696 w 1202230"/>
                <a:gd name="connsiteY21" fmla="*/ 335565 h 660692"/>
                <a:gd name="connsiteX22" fmla="*/ 197696 w 1202230"/>
                <a:gd name="connsiteY22" fmla="*/ 355524 h 660692"/>
                <a:gd name="connsiteX23" fmla="*/ 189706 w 1202230"/>
                <a:gd name="connsiteY23" fmla="*/ 363514 h 660692"/>
                <a:gd name="connsiteX24" fmla="*/ 182631 w 1202230"/>
                <a:gd name="connsiteY24" fmla="*/ 363514 h 660692"/>
                <a:gd name="connsiteX25" fmla="*/ 182631 w 1202230"/>
                <a:gd name="connsiteY25" fmla="*/ 408587 h 660692"/>
                <a:gd name="connsiteX26" fmla="*/ 196293 w 1202230"/>
                <a:gd name="connsiteY26" fmla="*/ 408587 h 660692"/>
                <a:gd name="connsiteX27" fmla="*/ 196293 w 1202230"/>
                <a:gd name="connsiteY27" fmla="*/ 389902 h 660692"/>
                <a:gd name="connsiteX28" fmla="*/ 232943 w 1202230"/>
                <a:gd name="connsiteY28" fmla="*/ 255500 h 660692"/>
                <a:gd name="connsiteX29" fmla="*/ 175058 w 1202230"/>
                <a:gd name="connsiteY29" fmla="*/ 251029 h 660692"/>
                <a:gd name="connsiteX30" fmla="*/ 175059 w 1202230"/>
                <a:gd name="connsiteY30" fmla="*/ 251030 h 660692"/>
                <a:gd name="connsiteX31" fmla="*/ 175058 w 1202230"/>
                <a:gd name="connsiteY31" fmla="*/ 251031 h 660692"/>
                <a:gd name="connsiteX32" fmla="*/ 280137 w 1202230"/>
                <a:gd name="connsiteY32" fmla="*/ 246564 h 660692"/>
                <a:gd name="connsiteX33" fmla="*/ 267584 w 1202230"/>
                <a:gd name="connsiteY33" fmla="*/ 249708 h 660692"/>
                <a:gd name="connsiteX34" fmla="*/ 262563 w 1202230"/>
                <a:gd name="connsiteY34" fmla="*/ 257255 h 660692"/>
                <a:gd name="connsiteX35" fmla="*/ 227413 w 1202230"/>
                <a:gd name="connsiteY35" fmla="*/ 378620 h 660692"/>
                <a:gd name="connsiteX36" fmla="*/ 228669 w 1202230"/>
                <a:gd name="connsiteY36" fmla="*/ 386166 h 660692"/>
                <a:gd name="connsiteX37" fmla="*/ 238711 w 1202230"/>
                <a:gd name="connsiteY37" fmla="*/ 388996 h 660692"/>
                <a:gd name="connsiteX38" fmla="*/ 381192 w 1202230"/>
                <a:gd name="connsiteY38" fmla="*/ 374847 h 660692"/>
                <a:gd name="connsiteX39" fmla="*/ 452432 w 1202230"/>
                <a:gd name="connsiteY39" fmla="*/ 260713 h 660692"/>
                <a:gd name="connsiteX40" fmla="*/ 442703 w 1202230"/>
                <a:gd name="connsiteY40" fmla="*/ 247822 h 660692"/>
                <a:gd name="connsiteX41" fmla="*/ 423873 w 1202230"/>
                <a:gd name="connsiteY41" fmla="*/ 246564 h 660692"/>
                <a:gd name="connsiteX42" fmla="*/ 178885 w 1202230"/>
                <a:gd name="connsiteY42" fmla="*/ 246463 h 660692"/>
                <a:gd name="connsiteX43" fmla="*/ 178886 w 1202230"/>
                <a:gd name="connsiteY43" fmla="*/ 246463 h 660692"/>
                <a:gd name="connsiteX44" fmla="*/ 178886 w 1202230"/>
                <a:gd name="connsiteY44" fmla="*/ 246464 h 660692"/>
                <a:gd name="connsiteX45" fmla="*/ 271698 w 1202230"/>
                <a:gd name="connsiteY45" fmla="*/ 14363 h 660692"/>
                <a:gd name="connsiteX46" fmla="*/ 271698 w 1202230"/>
                <a:gd name="connsiteY46" fmla="*/ 99343 h 660692"/>
                <a:gd name="connsiteX47" fmla="*/ 327953 w 1202230"/>
                <a:gd name="connsiteY47" fmla="*/ 99343 h 660692"/>
                <a:gd name="connsiteX48" fmla="*/ 327953 w 1202230"/>
                <a:gd name="connsiteY48" fmla="*/ 14363 h 660692"/>
                <a:gd name="connsiteX49" fmla="*/ 99343 w 1202230"/>
                <a:gd name="connsiteY49" fmla="*/ 14363 h 660692"/>
                <a:gd name="connsiteX50" fmla="*/ 99343 w 1202230"/>
                <a:gd name="connsiteY50" fmla="*/ 99343 h 660692"/>
                <a:gd name="connsiteX51" fmla="*/ 257335 w 1202230"/>
                <a:gd name="connsiteY51" fmla="*/ 99343 h 660692"/>
                <a:gd name="connsiteX52" fmla="*/ 257335 w 1202230"/>
                <a:gd name="connsiteY52" fmla="*/ 14363 h 660692"/>
                <a:gd name="connsiteX53" fmla="*/ 14363 w 1202230"/>
                <a:gd name="connsiteY53" fmla="*/ 14363 h 660692"/>
                <a:gd name="connsiteX54" fmla="*/ 14363 w 1202230"/>
                <a:gd name="connsiteY54" fmla="*/ 99343 h 660692"/>
                <a:gd name="connsiteX55" fmla="*/ 86177 w 1202230"/>
                <a:gd name="connsiteY55" fmla="*/ 99343 h 660692"/>
                <a:gd name="connsiteX56" fmla="*/ 86177 w 1202230"/>
                <a:gd name="connsiteY56" fmla="*/ 14363 h 660692"/>
                <a:gd name="connsiteX57" fmla="*/ 0 w 1202230"/>
                <a:gd name="connsiteY57" fmla="*/ 0 h 660692"/>
                <a:gd name="connsiteX58" fmla="*/ 342316 w 1202230"/>
                <a:gd name="connsiteY58" fmla="*/ 0 h 660692"/>
                <a:gd name="connsiteX59" fmla="*/ 342316 w 1202230"/>
                <a:gd name="connsiteY59" fmla="*/ 14363 h 660692"/>
                <a:gd name="connsiteX60" fmla="*/ 342316 w 1202230"/>
                <a:gd name="connsiteY60" fmla="*/ 99343 h 660692"/>
                <a:gd name="connsiteX61" fmla="*/ 342316 w 1202230"/>
                <a:gd name="connsiteY61" fmla="*/ 100540 h 660692"/>
                <a:gd name="connsiteX62" fmla="*/ 342316 w 1202230"/>
                <a:gd name="connsiteY62" fmla="*/ 123428 h 660692"/>
                <a:gd name="connsiteX63" fmla="*/ 509505 w 1202230"/>
                <a:gd name="connsiteY63" fmla="*/ 132611 h 660692"/>
                <a:gd name="connsiteX64" fmla="*/ 538168 w 1202230"/>
                <a:gd name="connsiteY64" fmla="*/ 161161 h 660692"/>
                <a:gd name="connsiteX65" fmla="*/ 1095360 w 1202230"/>
                <a:gd name="connsiteY65" fmla="*/ 203827 h 660692"/>
                <a:gd name="connsiteX66" fmla="*/ 1109534 w 1202230"/>
                <a:gd name="connsiteY66" fmla="*/ 217945 h 660692"/>
                <a:gd name="connsiteX67" fmla="*/ 1109534 w 1202230"/>
                <a:gd name="connsiteY67" fmla="*/ 260925 h 660692"/>
                <a:gd name="connsiteX68" fmla="*/ 1109534 w 1202230"/>
                <a:gd name="connsiteY68" fmla="*/ 260926 h 660692"/>
                <a:gd name="connsiteX69" fmla="*/ 1109534 w 1202230"/>
                <a:gd name="connsiteY69" fmla="*/ 332739 h 660692"/>
                <a:gd name="connsiteX70" fmla="*/ 938376 w 1202230"/>
                <a:gd name="connsiteY70" fmla="*/ 332739 h 660692"/>
                <a:gd name="connsiteX71" fmla="*/ 938376 w 1202230"/>
                <a:gd name="connsiteY71" fmla="*/ 260925 h 660692"/>
                <a:gd name="connsiteX72" fmla="*/ 1109519 w 1202230"/>
                <a:gd name="connsiteY72" fmla="*/ 260925 h 660692"/>
                <a:gd name="connsiteX73" fmla="*/ 730441 w 1202230"/>
                <a:gd name="connsiteY73" fmla="*/ 236487 h 660692"/>
                <a:gd name="connsiteX74" fmla="*/ 764912 w 1202230"/>
                <a:gd name="connsiteY74" fmla="*/ 255380 h 660692"/>
                <a:gd name="connsiteX75" fmla="*/ 771026 w 1202230"/>
                <a:gd name="connsiteY75" fmla="*/ 244225 h 660692"/>
                <a:gd name="connsiteX76" fmla="*/ 779423 w 1202230"/>
                <a:gd name="connsiteY76" fmla="*/ 248827 h 660692"/>
                <a:gd name="connsiteX77" fmla="*/ 773309 w 1202230"/>
                <a:gd name="connsiteY77" fmla="*/ 259982 h 660692"/>
                <a:gd name="connsiteX78" fmla="*/ 773505 w 1202230"/>
                <a:gd name="connsiteY78" fmla="*/ 260089 h 660692"/>
                <a:gd name="connsiteX79" fmla="*/ 779607 w 1202230"/>
                <a:gd name="connsiteY79" fmla="*/ 248956 h 660692"/>
                <a:gd name="connsiteX80" fmla="*/ 938376 w 1202230"/>
                <a:gd name="connsiteY80" fmla="*/ 335973 h 660692"/>
                <a:gd name="connsiteX81" fmla="*/ 938376 w 1202230"/>
                <a:gd name="connsiteY81" fmla="*/ 332740 h 660692"/>
                <a:gd name="connsiteX82" fmla="*/ 1109534 w 1202230"/>
                <a:gd name="connsiteY82" fmla="*/ 332740 h 660692"/>
                <a:gd name="connsiteX83" fmla="*/ 1109534 w 1202230"/>
                <a:gd name="connsiteY83" fmla="*/ 347103 h 660692"/>
                <a:gd name="connsiteX84" fmla="*/ 1109534 w 1202230"/>
                <a:gd name="connsiteY84" fmla="*/ 475172 h 660692"/>
                <a:gd name="connsiteX85" fmla="*/ 1123896 w 1202230"/>
                <a:gd name="connsiteY85" fmla="*/ 475172 h 660692"/>
                <a:gd name="connsiteX86" fmla="*/ 1123896 w 1202230"/>
                <a:gd name="connsiteY86" fmla="*/ 489534 h 660692"/>
                <a:gd name="connsiteX87" fmla="*/ 1146638 w 1202230"/>
                <a:gd name="connsiteY87" fmla="*/ 489534 h 660692"/>
                <a:gd name="connsiteX88" fmla="*/ 1146638 w 1202230"/>
                <a:gd name="connsiteY88" fmla="*/ 496343 h 660692"/>
                <a:gd name="connsiteX89" fmla="*/ 1150999 w 1202230"/>
                <a:gd name="connsiteY89" fmla="*/ 503897 h 660692"/>
                <a:gd name="connsiteX90" fmla="*/ 1152622 w 1202230"/>
                <a:gd name="connsiteY90" fmla="*/ 503897 h 660692"/>
                <a:gd name="connsiteX91" fmla="*/ 1152622 w 1202230"/>
                <a:gd name="connsiteY91" fmla="*/ 506708 h 660692"/>
                <a:gd name="connsiteX92" fmla="*/ 1202230 w 1202230"/>
                <a:gd name="connsiteY92" fmla="*/ 592632 h 660692"/>
                <a:gd name="connsiteX93" fmla="*/ 1189791 w 1202230"/>
                <a:gd name="connsiteY93" fmla="*/ 599814 h 660692"/>
                <a:gd name="connsiteX94" fmla="*/ 1184860 w 1202230"/>
                <a:gd name="connsiteY94" fmla="*/ 591272 h 660692"/>
                <a:gd name="connsiteX95" fmla="*/ 1150391 w 1202230"/>
                <a:gd name="connsiteY95" fmla="*/ 591272 h 660692"/>
                <a:gd name="connsiteX96" fmla="*/ 1152622 w 1202230"/>
                <a:gd name="connsiteY96" fmla="*/ 596658 h 660692"/>
                <a:gd name="connsiteX97" fmla="*/ 1088588 w 1202230"/>
                <a:gd name="connsiteY97" fmla="*/ 660692 h 660692"/>
                <a:gd name="connsiteX98" fmla="*/ 1024553 w 1202230"/>
                <a:gd name="connsiteY98" fmla="*/ 596658 h 660692"/>
                <a:gd name="connsiteX99" fmla="*/ 1026784 w 1202230"/>
                <a:gd name="connsiteY99" fmla="*/ 591272 h 660692"/>
                <a:gd name="connsiteX100" fmla="*/ 1007939 w 1202230"/>
                <a:gd name="connsiteY100" fmla="*/ 591272 h 660692"/>
                <a:gd name="connsiteX101" fmla="*/ 1010190 w 1202230"/>
                <a:gd name="connsiteY101" fmla="*/ 596658 h 660692"/>
                <a:gd name="connsiteX102" fmla="*/ 945557 w 1202230"/>
                <a:gd name="connsiteY102" fmla="*/ 660692 h 660692"/>
                <a:gd name="connsiteX103" fmla="*/ 880924 w 1202230"/>
                <a:gd name="connsiteY103" fmla="*/ 596658 h 660692"/>
                <a:gd name="connsiteX104" fmla="*/ 883175 w 1202230"/>
                <a:gd name="connsiteY104" fmla="*/ 591272 h 660692"/>
                <a:gd name="connsiteX105" fmla="*/ 849884 w 1202230"/>
                <a:gd name="connsiteY105" fmla="*/ 591272 h 660692"/>
                <a:gd name="connsiteX106" fmla="*/ 844953 w 1202230"/>
                <a:gd name="connsiteY106" fmla="*/ 599814 h 660692"/>
                <a:gd name="connsiteX107" fmla="*/ 832514 w 1202230"/>
                <a:gd name="connsiteY107" fmla="*/ 592632 h 660692"/>
                <a:gd name="connsiteX108" fmla="*/ 834682 w 1202230"/>
                <a:gd name="connsiteY108" fmla="*/ 588877 h 660692"/>
                <a:gd name="connsiteX109" fmla="*/ 524246 w 1202230"/>
                <a:gd name="connsiteY109" fmla="*/ 588877 h 660692"/>
                <a:gd name="connsiteX110" fmla="*/ 524246 w 1202230"/>
                <a:gd name="connsiteY110" fmla="*/ 588878 h 660692"/>
                <a:gd name="connsiteX111" fmla="*/ 524246 w 1202230"/>
                <a:gd name="connsiteY111" fmla="*/ 606938 h 660692"/>
                <a:gd name="connsiteX112" fmla="*/ 524246 w 1202230"/>
                <a:gd name="connsiteY112" fmla="*/ 621194 h 660692"/>
                <a:gd name="connsiteX113" fmla="*/ 524246 w 1202230"/>
                <a:gd name="connsiteY113" fmla="*/ 646329 h 660692"/>
                <a:gd name="connsiteX114" fmla="*/ 552971 w 1202230"/>
                <a:gd name="connsiteY114" fmla="*/ 646329 h 660692"/>
                <a:gd name="connsiteX115" fmla="*/ 552971 w 1202230"/>
                <a:gd name="connsiteY115" fmla="*/ 660692 h 660692"/>
                <a:gd name="connsiteX116" fmla="*/ 452431 w 1202230"/>
                <a:gd name="connsiteY116" fmla="*/ 660692 h 660692"/>
                <a:gd name="connsiteX117" fmla="*/ 452431 w 1202230"/>
                <a:gd name="connsiteY117" fmla="*/ 646329 h 660692"/>
                <a:gd name="connsiteX118" fmla="*/ 481157 w 1202230"/>
                <a:gd name="connsiteY118" fmla="*/ 646329 h 660692"/>
                <a:gd name="connsiteX119" fmla="*/ 481157 w 1202230"/>
                <a:gd name="connsiteY119" fmla="*/ 631967 h 660692"/>
                <a:gd name="connsiteX120" fmla="*/ 481157 w 1202230"/>
                <a:gd name="connsiteY120" fmla="*/ 613908 h 660692"/>
                <a:gd name="connsiteX121" fmla="*/ 481157 w 1202230"/>
                <a:gd name="connsiteY121" fmla="*/ 598453 h 660692"/>
                <a:gd name="connsiteX122" fmla="*/ 481157 w 1202230"/>
                <a:gd name="connsiteY122" fmla="*/ 588877 h 660692"/>
                <a:gd name="connsiteX123" fmla="*/ 463847 w 1202230"/>
                <a:gd name="connsiteY123" fmla="*/ 588877 h 660692"/>
                <a:gd name="connsiteX124" fmla="*/ 466794 w 1202230"/>
                <a:gd name="connsiteY124" fmla="*/ 596059 h 660692"/>
                <a:gd name="connsiteX125" fmla="*/ 402760 w 1202230"/>
                <a:gd name="connsiteY125" fmla="*/ 660692 h 660692"/>
                <a:gd name="connsiteX126" fmla="*/ 338725 w 1202230"/>
                <a:gd name="connsiteY126" fmla="*/ 596059 h 660692"/>
                <a:gd name="connsiteX127" fmla="*/ 341672 w 1202230"/>
                <a:gd name="connsiteY127" fmla="*/ 588877 h 660692"/>
                <a:gd name="connsiteX128" fmla="*/ 329169 w 1202230"/>
                <a:gd name="connsiteY128" fmla="*/ 588877 h 660692"/>
                <a:gd name="connsiteX129" fmla="*/ 324362 w 1202230"/>
                <a:gd name="connsiteY129" fmla="*/ 617391 h 660692"/>
                <a:gd name="connsiteX130" fmla="*/ 324362 w 1202230"/>
                <a:gd name="connsiteY130" fmla="*/ 622192 h 660692"/>
                <a:gd name="connsiteX131" fmla="*/ 320572 w 1202230"/>
                <a:gd name="connsiteY131" fmla="*/ 625982 h 660692"/>
                <a:gd name="connsiteX132" fmla="*/ 200083 w 1202230"/>
                <a:gd name="connsiteY132" fmla="*/ 625982 h 660692"/>
                <a:gd name="connsiteX133" fmla="*/ 196293 w 1202230"/>
                <a:gd name="connsiteY133" fmla="*/ 622192 h 660692"/>
                <a:gd name="connsiteX134" fmla="*/ 196293 w 1202230"/>
                <a:gd name="connsiteY134" fmla="*/ 607031 h 660692"/>
                <a:gd name="connsiteX135" fmla="*/ 200083 w 1202230"/>
                <a:gd name="connsiteY135" fmla="*/ 603241 h 660692"/>
                <a:gd name="connsiteX136" fmla="*/ 208381 w 1202230"/>
                <a:gd name="connsiteY136" fmla="*/ 603241 h 660692"/>
                <a:gd name="connsiteX137" fmla="*/ 198213 w 1202230"/>
                <a:gd name="connsiteY137" fmla="*/ 531427 h 660692"/>
                <a:gd name="connsiteX138" fmla="*/ 186718 w 1202230"/>
                <a:gd name="connsiteY138" fmla="*/ 531427 h 660692"/>
                <a:gd name="connsiteX139" fmla="*/ 181930 w 1202230"/>
                <a:gd name="connsiteY139" fmla="*/ 526639 h 660692"/>
                <a:gd name="connsiteX140" fmla="*/ 181930 w 1202230"/>
                <a:gd name="connsiteY140" fmla="*/ 479960 h 660692"/>
                <a:gd name="connsiteX141" fmla="*/ 186718 w 1202230"/>
                <a:gd name="connsiteY141" fmla="*/ 475172 h 660692"/>
                <a:gd name="connsiteX142" fmla="*/ 196293 w 1202230"/>
                <a:gd name="connsiteY142" fmla="*/ 475172 h 660692"/>
                <a:gd name="connsiteX143" fmla="*/ 196293 w 1202230"/>
                <a:gd name="connsiteY143" fmla="*/ 417522 h 660692"/>
                <a:gd name="connsiteX144" fmla="*/ 179526 w 1202230"/>
                <a:gd name="connsiteY144" fmla="*/ 417522 h 660692"/>
                <a:gd name="connsiteX145" fmla="*/ 179255 w 1202230"/>
                <a:gd name="connsiteY145" fmla="*/ 417251 h 660692"/>
                <a:gd name="connsiteX146" fmla="*/ 178885 w 1202230"/>
                <a:gd name="connsiteY146" fmla="*/ 417621 h 660692"/>
                <a:gd name="connsiteX147" fmla="*/ 175139 w 1202230"/>
                <a:gd name="connsiteY147" fmla="*/ 413873 h 660692"/>
                <a:gd name="connsiteX148" fmla="*/ 175139 w 1202230"/>
                <a:gd name="connsiteY148" fmla="*/ 413134 h 660692"/>
                <a:gd name="connsiteX149" fmla="*/ 175059 w 1202230"/>
                <a:gd name="connsiteY149" fmla="*/ 413054 h 660692"/>
                <a:gd name="connsiteX150" fmla="*/ 175139 w 1202230"/>
                <a:gd name="connsiteY150" fmla="*/ 412974 h 660692"/>
                <a:gd name="connsiteX151" fmla="*/ 175139 w 1202230"/>
                <a:gd name="connsiteY151" fmla="*/ 363096 h 660692"/>
                <a:gd name="connsiteX152" fmla="*/ 167567 w 1202230"/>
                <a:gd name="connsiteY152" fmla="*/ 355524 h 660692"/>
                <a:gd name="connsiteX153" fmla="*/ 167567 w 1202230"/>
                <a:gd name="connsiteY153" fmla="*/ 335565 h 660692"/>
                <a:gd name="connsiteX154" fmla="*/ 175140 w 1202230"/>
                <a:gd name="connsiteY154" fmla="*/ 327992 h 660692"/>
                <a:gd name="connsiteX155" fmla="*/ 175140 w 1202230"/>
                <a:gd name="connsiteY155" fmla="*/ 317088 h 660692"/>
                <a:gd name="connsiteX156" fmla="*/ 170882 w 1202230"/>
                <a:gd name="connsiteY156" fmla="*/ 315324 h 660692"/>
                <a:gd name="connsiteX157" fmla="*/ 167567 w 1202230"/>
                <a:gd name="connsiteY157" fmla="*/ 307321 h 660692"/>
                <a:gd name="connsiteX158" fmla="*/ 167567 w 1202230"/>
                <a:gd name="connsiteY158" fmla="*/ 275951 h 660692"/>
                <a:gd name="connsiteX159" fmla="*/ 170882 w 1202230"/>
                <a:gd name="connsiteY159" fmla="*/ 267947 h 660692"/>
                <a:gd name="connsiteX160" fmla="*/ 175140 w 1202230"/>
                <a:gd name="connsiteY160" fmla="*/ 266183 h 660692"/>
                <a:gd name="connsiteX161" fmla="*/ 175140 w 1202230"/>
                <a:gd name="connsiteY161" fmla="*/ 251112 h 660692"/>
                <a:gd name="connsiteX162" fmla="*/ 175059 w 1202230"/>
                <a:gd name="connsiteY162" fmla="*/ 251030 h 660692"/>
                <a:gd name="connsiteX163" fmla="*/ 175140 w 1202230"/>
                <a:gd name="connsiteY163" fmla="*/ 250949 h 660692"/>
                <a:gd name="connsiteX164" fmla="*/ 175140 w 1202230"/>
                <a:gd name="connsiteY164" fmla="*/ 250212 h 660692"/>
                <a:gd name="connsiteX165" fmla="*/ 178886 w 1202230"/>
                <a:gd name="connsiteY165" fmla="*/ 246464 h 660692"/>
                <a:gd name="connsiteX166" fmla="*/ 179255 w 1202230"/>
                <a:gd name="connsiteY166" fmla="*/ 246834 h 660692"/>
                <a:gd name="connsiteX167" fmla="*/ 179526 w 1202230"/>
                <a:gd name="connsiteY167" fmla="*/ 246563 h 660692"/>
                <a:gd name="connsiteX168" fmla="*/ 235380 w 1202230"/>
                <a:gd name="connsiteY168" fmla="*/ 246563 h 660692"/>
                <a:gd name="connsiteX169" fmla="*/ 238970 w 1202230"/>
                <a:gd name="connsiteY169" fmla="*/ 233397 h 660692"/>
                <a:gd name="connsiteX170" fmla="*/ 466794 w 1202230"/>
                <a:gd name="connsiteY170" fmla="*/ 233397 h 660692"/>
                <a:gd name="connsiteX171" fmla="*/ 466794 w 1202230"/>
                <a:gd name="connsiteY171" fmla="*/ 318377 h 660692"/>
                <a:gd name="connsiteX172" fmla="*/ 596060 w 1202230"/>
                <a:gd name="connsiteY172" fmla="*/ 318377 h 660692"/>
                <a:gd name="connsiteX173" fmla="*/ 596060 w 1202230"/>
                <a:gd name="connsiteY173" fmla="*/ 332740 h 660692"/>
                <a:gd name="connsiteX174" fmla="*/ 581697 w 1202230"/>
                <a:gd name="connsiteY174" fmla="*/ 332740 h 660692"/>
                <a:gd name="connsiteX175" fmla="*/ 581697 w 1202230"/>
                <a:gd name="connsiteY175" fmla="*/ 475172 h 660692"/>
                <a:gd name="connsiteX176" fmla="*/ 938376 w 1202230"/>
                <a:gd name="connsiteY176" fmla="*/ 475172 h 660692"/>
                <a:gd name="connsiteX177" fmla="*/ 938376 w 1202230"/>
                <a:gd name="connsiteY177" fmla="*/ 379650 h 660692"/>
                <a:gd name="connsiteX178" fmla="*/ 761198 w 1202230"/>
                <a:gd name="connsiteY178" fmla="*/ 282543 h 660692"/>
                <a:gd name="connsiteX179" fmla="*/ 767752 w 1202230"/>
                <a:gd name="connsiteY179" fmla="*/ 270586 h 660692"/>
                <a:gd name="connsiteX180" fmla="*/ 767556 w 1202230"/>
                <a:gd name="connsiteY180" fmla="*/ 270478 h 660692"/>
                <a:gd name="connsiteX181" fmla="*/ 761015 w 1202230"/>
                <a:gd name="connsiteY181" fmla="*/ 282414 h 660692"/>
                <a:gd name="connsiteX182" fmla="*/ 752618 w 1202230"/>
                <a:gd name="connsiteY182" fmla="*/ 277812 h 660692"/>
                <a:gd name="connsiteX183" fmla="*/ 759159 w 1202230"/>
                <a:gd name="connsiteY183" fmla="*/ 265876 h 660692"/>
                <a:gd name="connsiteX184" fmla="*/ 702217 w 1202230"/>
                <a:gd name="connsiteY184" fmla="*/ 234668 h 660692"/>
                <a:gd name="connsiteX185" fmla="*/ 223822 w 1202230"/>
                <a:gd name="connsiteY185" fmla="*/ 203827 h 660692"/>
                <a:gd name="connsiteX186" fmla="*/ 223822 w 1202230"/>
                <a:gd name="connsiteY186" fmla="*/ 199883 h 660692"/>
                <a:gd name="connsiteX187" fmla="*/ 0 w 1202230"/>
                <a:gd name="connsiteY187" fmla="*/ 199883 h 660692"/>
                <a:gd name="connsiteX188" fmla="*/ 0 w 1202230"/>
                <a:gd name="connsiteY188" fmla="*/ 100540 h 660692"/>
                <a:gd name="connsiteX189" fmla="*/ 0 w 1202230"/>
                <a:gd name="connsiteY189" fmla="*/ 99343 h 660692"/>
                <a:gd name="connsiteX190" fmla="*/ 0 w 1202230"/>
                <a:gd name="connsiteY190" fmla="*/ 14363 h 66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1202230" h="660692">
                  <a:moveTo>
                    <a:pt x="175058" y="413053"/>
                  </a:moveTo>
                  <a:lnTo>
                    <a:pt x="175059" y="413054"/>
                  </a:lnTo>
                  <a:lnTo>
                    <a:pt x="175058" y="413055"/>
                  </a:lnTo>
                  <a:close/>
                  <a:moveTo>
                    <a:pt x="466794" y="332740"/>
                  </a:moveTo>
                  <a:lnTo>
                    <a:pt x="466794" y="475172"/>
                  </a:lnTo>
                  <a:lnTo>
                    <a:pt x="481157" y="475172"/>
                  </a:lnTo>
                  <a:lnTo>
                    <a:pt x="481157" y="332740"/>
                  </a:lnTo>
                  <a:close/>
                  <a:moveTo>
                    <a:pt x="201524" y="291636"/>
                  </a:moveTo>
                  <a:cubicBezTo>
                    <a:pt x="207775" y="291636"/>
                    <a:pt x="212843" y="299681"/>
                    <a:pt x="212843" y="309606"/>
                  </a:cubicBezTo>
                  <a:cubicBezTo>
                    <a:pt x="212843" y="319531"/>
                    <a:pt x="207775" y="327576"/>
                    <a:pt x="201524" y="327576"/>
                  </a:cubicBezTo>
                  <a:cubicBezTo>
                    <a:pt x="195273" y="327576"/>
                    <a:pt x="190205" y="319531"/>
                    <a:pt x="190205" y="309606"/>
                  </a:cubicBezTo>
                  <a:cubicBezTo>
                    <a:pt x="190205" y="299681"/>
                    <a:pt x="195273" y="291636"/>
                    <a:pt x="201524" y="291636"/>
                  </a:cubicBezTo>
                  <a:close/>
                  <a:moveTo>
                    <a:pt x="182631" y="255498"/>
                  </a:moveTo>
                  <a:lnTo>
                    <a:pt x="182631" y="266183"/>
                  </a:lnTo>
                  <a:lnTo>
                    <a:pt x="186889" y="267947"/>
                  </a:lnTo>
                  <a:cubicBezTo>
                    <a:pt x="188938" y="269996"/>
                    <a:pt x="190205" y="272825"/>
                    <a:pt x="190205" y="275951"/>
                  </a:cubicBezTo>
                  <a:lnTo>
                    <a:pt x="190205" y="307321"/>
                  </a:lnTo>
                  <a:cubicBezTo>
                    <a:pt x="190205" y="310446"/>
                    <a:pt x="188938" y="313276"/>
                    <a:pt x="186889" y="315324"/>
                  </a:cubicBezTo>
                  <a:lnTo>
                    <a:pt x="182631" y="317088"/>
                  </a:lnTo>
                  <a:lnTo>
                    <a:pt x="182631" y="327575"/>
                  </a:lnTo>
                  <a:lnTo>
                    <a:pt x="189706" y="327575"/>
                  </a:lnTo>
                  <a:cubicBezTo>
                    <a:pt x="194119" y="327575"/>
                    <a:pt x="197696" y="331152"/>
                    <a:pt x="197696" y="335565"/>
                  </a:cubicBezTo>
                  <a:lnTo>
                    <a:pt x="197696" y="355524"/>
                  </a:lnTo>
                  <a:cubicBezTo>
                    <a:pt x="197696" y="359937"/>
                    <a:pt x="194119" y="363514"/>
                    <a:pt x="189706" y="363514"/>
                  </a:cubicBezTo>
                  <a:lnTo>
                    <a:pt x="182631" y="363514"/>
                  </a:lnTo>
                  <a:lnTo>
                    <a:pt x="182631" y="408587"/>
                  </a:lnTo>
                  <a:lnTo>
                    <a:pt x="196293" y="408587"/>
                  </a:lnTo>
                  <a:lnTo>
                    <a:pt x="196293" y="389902"/>
                  </a:lnTo>
                  <a:lnTo>
                    <a:pt x="232943" y="255500"/>
                  </a:lnTo>
                  <a:close/>
                  <a:moveTo>
                    <a:pt x="175058" y="251029"/>
                  </a:moveTo>
                  <a:lnTo>
                    <a:pt x="175059" y="251030"/>
                  </a:lnTo>
                  <a:lnTo>
                    <a:pt x="175058" y="251031"/>
                  </a:lnTo>
                  <a:close/>
                  <a:moveTo>
                    <a:pt x="280137" y="246564"/>
                  </a:moveTo>
                  <a:lnTo>
                    <a:pt x="267584" y="249708"/>
                  </a:lnTo>
                  <a:lnTo>
                    <a:pt x="262563" y="257255"/>
                  </a:lnTo>
                  <a:lnTo>
                    <a:pt x="227413" y="378620"/>
                  </a:lnTo>
                  <a:lnTo>
                    <a:pt x="228669" y="386166"/>
                  </a:lnTo>
                  <a:lnTo>
                    <a:pt x="238711" y="388996"/>
                  </a:lnTo>
                  <a:lnTo>
                    <a:pt x="381192" y="374847"/>
                  </a:lnTo>
                  <a:lnTo>
                    <a:pt x="452432" y="260713"/>
                  </a:lnTo>
                  <a:lnTo>
                    <a:pt x="442703" y="247822"/>
                  </a:lnTo>
                  <a:lnTo>
                    <a:pt x="423873" y="246564"/>
                  </a:lnTo>
                  <a:close/>
                  <a:moveTo>
                    <a:pt x="178885" y="246463"/>
                  </a:moveTo>
                  <a:lnTo>
                    <a:pt x="178886" y="246463"/>
                  </a:lnTo>
                  <a:lnTo>
                    <a:pt x="178886" y="246464"/>
                  </a:lnTo>
                  <a:close/>
                  <a:moveTo>
                    <a:pt x="271698" y="14363"/>
                  </a:moveTo>
                  <a:lnTo>
                    <a:pt x="271698" y="99343"/>
                  </a:lnTo>
                  <a:lnTo>
                    <a:pt x="327953" y="99343"/>
                  </a:lnTo>
                  <a:lnTo>
                    <a:pt x="327953" y="14363"/>
                  </a:lnTo>
                  <a:close/>
                  <a:moveTo>
                    <a:pt x="99343" y="14363"/>
                  </a:moveTo>
                  <a:lnTo>
                    <a:pt x="99343" y="99343"/>
                  </a:lnTo>
                  <a:lnTo>
                    <a:pt x="257335" y="99343"/>
                  </a:lnTo>
                  <a:lnTo>
                    <a:pt x="257335" y="14363"/>
                  </a:lnTo>
                  <a:close/>
                  <a:moveTo>
                    <a:pt x="14363" y="14363"/>
                  </a:moveTo>
                  <a:lnTo>
                    <a:pt x="14363" y="99343"/>
                  </a:lnTo>
                  <a:lnTo>
                    <a:pt x="86177" y="99343"/>
                  </a:lnTo>
                  <a:lnTo>
                    <a:pt x="86177" y="14363"/>
                  </a:lnTo>
                  <a:close/>
                  <a:moveTo>
                    <a:pt x="0" y="0"/>
                  </a:moveTo>
                  <a:lnTo>
                    <a:pt x="342316" y="0"/>
                  </a:lnTo>
                  <a:lnTo>
                    <a:pt x="342316" y="14363"/>
                  </a:lnTo>
                  <a:lnTo>
                    <a:pt x="342316" y="99343"/>
                  </a:lnTo>
                  <a:lnTo>
                    <a:pt x="342316" y="100540"/>
                  </a:lnTo>
                  <a:lnTo>
                    <a:pt x="342316" y="123428"/>
                  </a:lnTo>
                  <a:lnTo>
                    <a:pt x="509505" y="132611"/>
                  </a:lnTo>
                  <a:lnTo>
                    <a:pt x="538168" y="161161"/>
                  </a:lnTo>
                  <a:lnTo>
                    <a:pt x="1095360" y="203827"/>
                  </a:lnTo>
                  <a:lnTo>
                    <a:pt x="1109534" y="217945"/>
                  </a:lnTo>
                  <a:lnTo>
                    <a:pt x="1109534" y="260925"/>
                  </a:lnTo>
                  <a:lnTo>
                    <a:pt x="1109534" y="260926"/>
                  </a:lnTo>
                  <a:lnTo>
                    <a:pt x="1109534" y="332739"/>
                  </a:lnTo>
                  <a:lnTo>
                    <a:pt x="938376" y="332739"/>
                  </a:lnTo>
                  <a:lnTo>
                    <a:pt x="938376" y="260925"/>
                  </a:lnTo>
                  <a:lnTo>
                    <a:pt x="1109519" y="260925"/>
                  </a:lnTo>
                  <a:lnTo>
                    <a:pt x="730441" y="236487"/>
                  </a:lnTo>
                  <a:lnTo>
                    <a:pt x="764912" y="255380"/>
                  </a:lnTo>
                  <a:lnTo>
                    <a:pt x="771026" y="244225"/>
                  </a:lnTo>
                  <a:lnTo>
                    <a:pt x="779423" y="248827"/>
                  </a:lnTo>
                  <a:lnTo>
                    <a:pt x="773309" y="259982"/>
                  </a:lnTo>
                  <a:lnTo>
                    <a:pt x="773505" y="260089"/>
                  </a:lnTo>
                  <a:lnTo>
                    <a:pt x="779607" y="248956"/>
                  </a:lnTo>
                  <a:lnTo>
                    <a:pt x="938376" y="335973"/>
                  </a:lnTo>
                  <a:lnTo>
                    <a:pt x="938376" y="332740"/>
                  </a:lnTo>
                  <a:lnTo>
                    <a:pt x="1109534" y="332740"/>
                  </a:lnTo>
                  <a:lnTo>
                    <a:pt x="1109534" y="347103"/>
                  </a:lnTo>
                  <a:lnTo>
                    <a:pt x="1109534" y="475172"/>
                  </a:lnTo>
                  <a:lnTo>
                    <a:pt x="1123896" y="475172"/>
                  </a:lnTo>
                  <a:lnTo>
                    <a:pt x="1123896" y="489534"/>
                  </a:lnTo>
                  <a:lnTo>
                    <a:pt x="1146638" y="489534"/>
                  </a:lnTo>
                  <a:lnTo>
                    <a:pt x="1146638" y="496343"/>
                  </a:lnTo>
                  <a:lnTo>
                    <a:pt x="1150999" y="503897"/>
                  </a:lnTo>
                  <a:lnTo>
                    <a:pt x="1152622" y="503897"/>
                  </a:lnTo>
                  <a:lnTo>
                    <a:pt x="1152622" y="506708"/>
                  </a:lnTo>
                  <a:lnTo>
                    <a:pt x="1202230" y="592632"/>
                  </a:lnTo>
                  <a:lnTo>
                    <a:pt x="1189791" y="599814"/>
                  </a:lnTo>
                  <a:lnTo>
                    <a:pt x="1184860" y="591272"/>
                  </a:lnTo>
                  <a:lnTo>
                    <a:pt x="1150391" y="591272"/>
                  </a:lnTo>
                  <a:lnTo>
                    <a:pt x="1152622" y="596658"/>
                  </a:lnTo>
                  <a:cubicBezTo>
                    <a:pt x="1152622" y="632025"/>
                    <a:pt x="1123955" y="660692"/>
                    <a:pt x="1088588" y="660692"/>
                  </a:cubicBezTo>
                  <a:cubicBezTo>
                    <a:pt x="1053220" y="660692"/>
                    <a:pt x="1024553" y="632025"/>
                    <a:pt x="1024553" y="596658"/>
                  </a:cubicBezTo>
                  <a:lnTo>
                    <a:pt x="1026784" y="591272"/>
                  </a:lnTo>
                  <a:lnTo>
                    <a:pt x="1007939" y="591272"/>
                  </a:lnTo>
                  <a:lnTo>
                    <a:pt x="1010190" y="596658"/>
                  </a:lnTo>
                  <a:cubicBezTo>
                    <a:pt x="1010190" y="632025"/>
                    <a:pt x="981255" y="660692"/>
                    <a:pt x="945557" y="660692"/>
                  </a:cubicBezTo>
                  <a:cubicBezTo>
                    <a:pt x="909859" y="660692"/>
                    <a:pt x="880924" y="632025"/>
                    <a:pt x="880924" y="596658"/>
                  </a:cubicBezTo>
                  <a:lnTo>
                    <a:pt x="883175" y="591272"/>
                  </a:lnTo>
                  <a:lnTo>
                    <a:pt x="849884" y="591272"/>
                  </a:lnTo>
                  <a:lnTo>
                    <a:pt x="844953" y="599814"/>
                  </a:lnTo>
                  <a:lnTo>
                    <a:pt x="832514" y="592632"/>
                  </a:lnTo>
                  <a:lnTo>
                    <a:pt x="834682" y="588877"/>
                  </a:lnTo>
                  <a:lnTo>
                    <a:pt x="524246" y="588877"/>
                  </a:lnTo>
                  <a:lnTo>
                    <a:pt x="524246" y="588878"/>
                  </a:lnTo>
                  <a:lnTo>
                    <a:pt x="524246" y="606938"/>
                  </a:lnTo>
                  <a:lnTo>
                    <a:pt x="524246" y="621194"/>
                  </a:lnTo>
                  <a:lnTo>
                    <a:pt x="524246" y="646329"/>
                  </a:lnTo>
                  <a:lnTo>
                    <a:pt x="552971" y="646329"/>
                  </a:lnTo>
                  <a:lnTo>
                    <a:pt x="552971" y="660692"/>
                  </a:lnTo>
                  <a:lnTo>
                    <a:pt x="452431" y="660692"/>
                  </a:lnTo>
                  <a:lnTo>
                    <a:pt x="452431" y="646329"/>
                  </a:lnTo>
                  <a:lnTo>
                    <a:pt x="481157" y="646329"/>
                  </a:lnTo>
                  <a:lnTo>
                    <a:pt x="481157" y="631967"/>
                  </a:lnTo>
                  <a:lnTo>
                    <a:pt x="481157" y="613908"/>
                  </a:lnTo>
                  <a:lnTo>
                    <a:pt x="481157" y="598453"/>
                  </a:lnTo>
                  <a:lnTo>
                    <a:pt x="481157" y="588877"/>
                  </a:lnTo>
                  <a:lnTo>
                    <a:pt x="463847" y="588877"/>
                  </a:lnTo>
                  <a:lnTo>
                    <a:pt x="466794" y="596059"/>
                  </a:lnTo>
                  <a:cubicBezTo>
                    <a:pt x="466794" y="631757"/>
                    <a:pt x="438127" y="660692"/>
                    <a:pt x="402760" y="660692"/>
                  </a:cubicBezTo>
                  <a:cubicBezTo>
                    <a:pt x="367392" y="660692"/>
                    <a:pt x="338725" y="631757"/>
                    <a:pt x="338725" y="596059"/>
                  </a:cubicBezTo>
                  <a:lnTo>
                    <a:pt x="341672" y="588877"/>
                  </a:lnTo>
                  <a:lnTo>
                    <a:pt x="329169" y="588877"/>
                  </a:lnTo>
                  <a:lnTo>
                    <a:pt x="324362" y="617391"/>
                  </a:lnTo>
                  <a:lnTo>
                    <a:pt x="324362" y="622192"/>
                  </a:lnTo>
                  <a:cubicBezTo>
                    <a:pt x="324362" y="624285"/>
                    <a:pt x="322665" y="625982"/>
                    <a:pt x="320572" y="625982"/>
                  </a:cubicBezTo>
                  <a:lnTo>
                    <a:pt x="200083" y="625982"/>
                  </a:lnTo>
                  <a:cubicBezTo>
                    <a:pt x="197990" y="625982"/>
                    <a:pt x="196293" y="624285"/>
                    <a:pt x="196293" y="622192"/>
                  </a:cubicBezTo>
                  <a:lnTo>
                    <a:pt x="196293" y="607031"/>
                  </a:lnTo>
                  <a:cubicBezTo>
                    <a:pt x="196293" y="604938"/>
                    <a:pt x="197990" y="603241"/>
                    <a:pt x="200083" y="603241"/>
                  </a:cubicBezTo>
                  <a:lnTo>
                    <a:pt x="208381" y="603241"/>
                  </a:lnTo>
                  <a:lnTo>
                    <a:pt x="198213" y="531427"/>
                  </a:lnTo>
                  <a:lnTo>
                    <a:pt x="186718" y="531427"/>
                  </a:lnTo>
                  <a:cubicBezTo>
                    <a:pt x="184074" y="531427"/>
                    <a:pt x="181930" y="529283"/>
                    <a:pt x="181930" y="526639"/>
                  </a:cubicBezTo>
                  <a:lnTo>
                    <a:pt x="181930" y="479960"/>
                  </a:lnTo>
                  <a:cubicBezTo>
                    <a:pt x="181930" y="477316"/>
                    <a:pt x="184074" y="475172"/>
                    <a:pt x="186718" y="475172"/>
                  </a:cubicBezTo>
                  <a:lnTo>
                    <a:pt x="196293" y="475172"/>
                  </a:lnTo>
                  <a:lnTo>
                    <a:pt x="196293" y="417522"/>
                  </a:lnTo>
                  <a:lnTo>
                    <a:pt x="179526" y="417522"/>
                  </a:lnTo>
                  <a:lnTo>
                    <a:pt x="179255" y="417251"/>
                  </a:lnTo>
                  <a:lnTo>
                    <a:pt x="178885" y="417621"/>
                  </a:lnTo>
                  <a:cubicBezTo>
                    <a:pt x="176816" y="417621"/>
                    <a:pt x="175139" y="415944"/>
                    <a:pt x="175139" y="413873"/>
                  </a:cubicBezTo>
                  <a:lnTo>
                    <a:pt x="175139" y="413134"/>
                  </a:lnTo>
                  <a:lnTo>
                    <a:pt x="175059" y="413054"/>
                  </a:lnTo>
                  <a:lnTo>
                    <a:pt x="175139" y="412974"/>
                  </a:lnTo>
                  <a:lnTo>
                    <a:pt x="175139" y="363096"/>
                  </a:lnTo>
                  <a:lnTo>
                    <a:pt x="167567" y="355524"/>
                  </a:lnTo>
                  <a:lnTo>
                    <a:pt x="167567" y="335565"/>
                  </a:lnTo>
                  <a:lnTo>
                    <a:pt x="175140" y="327992"/>
                  </a:lnTo>
                  <a:lnTo>
                    <a:pt x="175140" y="317088"/>
                  </a:lnTo>
                  <a:lnTo>
                    <a:pt x="170882" y="315324"/>
                  </a:lnTo>
                  <a:cubicBezTo>
                    <a:pt x="168834" y="313276"/>
                    <a:pt x="167567" y="310446"/>
                    <a:pt x="167567" y="307321"/>
                  </a:cubicBezTo>
                  <a:lnTo>
                    <a:pt x="167567" y="275951"/>
                  </a:lnTo>
                  <a:cubicBezTo>
                    <a:pt x="167567" y="272825"/>
                    <a:pt x="168834" y="269996"/>
                    <a:pt x="170882" y="267947"/>
                  </a:cubicBezTo>
                  <a:lnTo>
                    <a:pt x="175140" y="266183"/>
                  </a:lnTo>
                  <a:lnTo>
                    <a:pt x="175140" y="251112"/>
                  </a:lnTo>
                  <a:lnTo>
                    <a:pt x="175059" y="251030"/>
                  </a:lnTo>
                  <a:lnTo>
                    <a:pt x="175140" y="250949"/>
                  </a:lnTo>
                  <a:lnTo>
                    <a:pt x="175140" y="250212"/>
                  </a:lnTo>
                  <a:lnTo>
                    <a:pt x="178886" y="246464"/>
                  </a:lnTo>
                  <a:lnTo>
                    <a:pt x="179255" y="246834"/>
                  </a:lnTo>
                  <a:lnTo>
                    <a:pt x="179526" y="246563"/>
                  </a:lnTo>
                  <a:lnTo>
                    <a:pt x="235380" y="246563"/>
                  </a:lnTo>
                  <a:lnTo>
                    <a:pt x="238970" y="233397"/>
                  </a:lnTo>
                  <a:lnTo>
                    <a:pt x="466794" y="233397"/>
                  </a:lnTo>
                  <a:lnTo>
                    <a:pt x="466794" y="318377"/>
                  </a:lnTo>
                  <a:lnTo>
                    <a:pt x="596060" y="318377"/>
                  </a:lnTo>
                  <a:lnTo>
                    <a:pt x="596060" y="332740"/>
                  </a:lnTo>
                  <a:lnTo>
                    <a:pt x="581697" y="332740"/>
                  </a:lnTo>
                  <a:lnTo>
                    <a:pt x="581697" y="475172"/>
                  </a:lnTo>
                  <a:lnTo>
                    <a:pt x="938376" y="475172"/>
                  </a:lnTo>
                  <a:lnTo>
                    <a:pt x="938376" y="379650"/>
                  </a:lnTo>
                  <a:lnTo>
                    <a:pt x="761198" y="282543"/>
                  </a:lnTo>
                  <a:lnTo>
                    <a:pt x="767752" y="270586"/>
                  </a:lnTo>
                  <a:lnTo>
                    <a:pt x="767556" y="270478"/>
                  </a:lnTo>
                  <a:lnTo>
                    <a:pt x="761015" y="282414"/>
                  </a:lnTo>
                  <a:lnTo>
                    <a:pt x="752618" y="277812"/>
                  </a:lnTo>
                  <a:lnTo>
                    <a:pt x="759159" y="265876"/>
                  </a:lnTo>
                  <a:lnTo>
                    <a:pt x="702217" y="234668"/>
                  </a:lnTo>
                  <a:lnTo>
                    <a:pt x="223822" y="203827"/>
                  </a:lnTo>
                  <a:lnTo>
                    <a:pt x="223822" y="199883"/>
                  </a:lnTo>
                  <a:lnTo>
                    <a:pt x="0" y="199883"/>
                  </a:lnTo>
                  <a:lnTo>
                    <a:pt x="0" y="100540"/>
                  </a:lnTo>
                  <a:lnTo>
                    <a:pt x="0" y="99343"/>
                  </a:lnTo>
                  <a:lnTo>
                    <a:pt x="0" y="14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422081" y="2797123"/>
            <a:ext cx="1562519" cy="1562519"/>
            <a:chOff x="6327332" y="2277652"/>
            <a:chExt cx="1562519" cy="1562519"/>
          </a:xfrm>
        </p:grpSpPr>
        <p:grpSp>
          <p:nvGrpSpPr>
            <p:cNvPr id="93" name="グループ化 92"/>
            <p:cNvGrpSpPr/>
            <p:nvPr/>
          </p:nvGrpSpPr>
          <p:grpSpPr>
            <a:xfrm>
              <a:off x="6327332" y="2277652"/>
              <a:ext cx="1562519" cy="1562519"/>
              <a:chOff x="2308268" y="2787288"/>
              <a:chExt cx="1562519" cy="1562519"/>
            </a:xfrm>
          </p:grpSpPr>
          <p:sp>
            <p:nvSpPr>
              <p:cNvPr id="95" name="ドーナツ 94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ドーナツ 95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4" name="フリーフォーム 93"/>
            <p:cNvSpPr/>
            <p:nvPr/>
          </p:nvSpPr>
          <p:spPr bwMode="auto">
            <a:xfrm>
              <a:off x="6725506" y="2512880"/>
              <a:ext cx="685085" cy="1094910"/>
            </a:xfrm>
            <a:custGeom>
              <a:avLst/>
              <a:gdLst>
                <a:gd name="connsiteX0" fmla="*/ 405242 w 685085"/>
                <a:gd name="connsiteY0" fmla="*/ 727900 h 1094910"/>
                <a:gd name="connsiteX1" fmla="*/ 406771 w 685085"/>
                <a:gd name="connsiteY1" fmla="*/ 776835 h 1094910"/>
                <a:gd name="connsiteX2" fmla="*/ 406771 w 685085"/>
                <a:gd name="connsiteY2" fmla="*/ 815065 h 1094910"/>
                <a:gd name="connsiteX3" fmla="*/ 405242 w 685085"/>
                <a:gd name="connsiteY3" fmla="*/ 833415 h 1094910"/>
                <a:gd name="connsiteX4" fmla="*/ 403712 w 685085"/>
                <a:gd name="connsiteY4" fmla="*/ 845649 h 1094910"/>
                <a:gd name="connsiteX5" fmla="*/ 399125 w 685085"/>
                <a:gd name="connsiteY5" fmla="*/ 860941 h 1094910"/>
                <a:gd name="connsiteX6" fmla="*/ 379245 w 685085"/>
                <a:gd name="connsiteY6" fmla="*/ 853295 h 1094910"/>
                <a:gd name="connsiteX7" fmla="*/ 362424 w 685085"/>
                <a:gd name="connsiteY7" fmla="*/ 847178 h 1094910"/>
                <a:gd name="connsiteX8" fmla="*/ 348661 w 685085"/>
                <a:gd name="connsiteY8" fmla="*/ 844120 h 1094910"/>
                <a:gd name="connsiteX9" fmla="*/ 351719 w 685085"/>
                <a:gd name="connsiteY9" fmla="*/ 847178 h 1094910"/>
                <a:gd name="connsiteX10" fmla="*/ 354778 w 685085"/>
                <a:gd name="connsiteY10" fmla="*/ 853295 h 1094910"/>
                <a:gd name="connsiteX11" fmla="*/ 356307 w 685085"/>
                <a:gd name="connsiteY11" fmla="*/ 863999 h 1094910"/>
                <a:gd name="connsiteX12" fmla="*/ 359365 w 685085"/>
                <a:gd name="connsiteY12" fmla="*/ 879291 h 1094910"/>
                <a:gd name="connsiteX13" fmla="*/ 360895 w 685085"/>
                <a:gd name="connsiteY13" fmla="*/ 900700 h 1094910"/>
                <a:gd name="connsiteX14" fmla="*/ 360895 w 685085"/>
                <a:gd name="connsiteY14" fmla="*/ 928226 h 1094910"/>
                <a:gd name="connsiteX15" fmla="*/ 357836 w 685085"/>
                <a:gd name="connsiteY15" fmla="*/ 964927 h 1094910"/>
                <a:gd name="connsiteX16" fmla="*/ 357836 w 685085"/>
                <a:gd name="connsiteY16" fmla="*/ 974102 h 1094910"/>
                <a:gd name="connsiteX17" fmla="*/ 357836 w 685085"/>
                <a:gd name="connsiteY17" fmla="*/ 977160 h 1094910"/>
                <a:gd name="connsiteX18" fmla="*/ 357836 w 685085"/>
                <a:gd name="connsiteY18" fmla="*/ 986335 h 1094910"/>
                <a:gd name="connsiteX19" fmla="*/ 360895 w 685085"/>
                <a:gd name="connsiteY19" fmla="*/ 997040 h 1094910"/>
                <a:gd name="connsiteX20" fmla="*/ 365482 w 685085"/>
                <a:gd name="connsiteY20" fmla="*/ 1007744 h 1094910"/>
                <a:gd name="connsiteX21" fmla="*/ 371599 w 685085"/>
                <a:gd name="connsiteY21" fmla="*/ 1018449 h 1094910"/>
                <a:gd name="connsiteX22" fmla="*/ 379245 w 685085"/>
                <a:gd name="connsiteY22" fmla="*/ 1027624 h 1094910"/>
                <a:gd name="connsiteX23" fmla="*/ 388420 w 685085"/>
                <a:gd name="connsiteY23" fmla="*/ 1036799 h 1094910"/>
                <a:gd name="connsiteX24" fmla="*/ 399125 w 685085"/>
                <a:gd name="connsiteY24" fmla="*/ 1042916 h 1094910"/>
                <a:gd name="connsiteX25" fmla="*/ 409829 w 685085"/>
                <a:gd name="connsiteY25" fmla="*/ 1047504 h 1094910"/>
                <a:gd name="connsiteX26" fmla="*/ 422063 w 685085"/>
                <a:gd name="connsiteY26" fmla="*/ 1050562 h 1094910"/>
                <a:gd name="connsiteX27" fmla="*/ 435826 w 685085"/>
                <a:gd name="connsiteY27" fmla="*/ 1052091 h 1094910"/>
                <a:gd name="connsiteX28" fmla="*/ 449588 w 685085"/>
                <a:gd name="connsiteY28" fmla="*/ 1050562 h 1094910"/>
                <a:gd name="connsiteX29" fmla="*/ 463351 w 685085"/>
                <a:gd name="connsiteY29" fmla="*/ 1047504 h 1094910"/>
                <a:gd name="connsiteX30" fmla="*/ 477114 w 685085"/>
                <a:gd name="connsiteY30" fmla="*/ 1039858 h 1094910"/>
                <a:gd name="connsiteX31" fmla="*/ 487819 w 685085"/>
                <a:gd name="connsiteY31" fmla="*/ 1032212 h 1094910"/>
                <a:gd name="connsiteX32" fmla="*/ 496994 w 685085"/>
                <a:gd name="connsiteY32" fmla="*/ 1021507 h 1094910"/>
                <a:gd name="connsiteX33" fmla="*/ 504640 w 685085"/>
                <a:gd name="connsiteY33" fmla="*/ 1010803 h 1094910"/>
                <a:gd name="connsiteX34" fmla="*/ 509227 w 685085"/>
                <a:gd name="connsiteY34" fmla="*/ 997040 h 1094910"/>
                <a:gd name="connsiteX35" fmla="*/ 512286 w 685085"/>
                <a:gd name="connsiteY35" fmla="*/ 983277 h 1094910"/>
                <a:gd name="connsiteX36" fmla="*/ 513815 w 685085"/>
                <a:gd name="connsiteY36" fmla="*/ 971043 h 1094910"/>
                <a:gd name="connsiteX37" fmla="*/ 512286 w 685085"/>
                <a:gd name="connsiteY37" fmla="*/ 964927 h 1094910"/>
                <a:gd name="connsiteX38" fmla="*/ 510757 w 685085"/>
                <a:gd name="connsiteY38" fmla="*/ 958810 h 1094910"/>
                <a:gd name="connsiteX39" fmla="*/ 504640 w 685085"/>
                <a:gd name="connsiteY39" fmla="*/ 941989 h 1094910"/>
                <a:gd name="connsiteX40" fmla="*/ 496994 w 685085"/>
                <a:gd name="connsiteY40" fmla="*/ 925167 h 1094910"/>
                <a:gd name="connsiteX41" fmla="*/ 487819 w 685085"/>
                <a:gd name="connsiteY41" fmla="*/ 900700 h 1094910"/>
                <a:gd name="connsiteX42" fmla="*/ 481702 w 685085"/>
                <a:gd name="connsiteY42" fmla="*/ 879291 h 1094910"/>
                <a:gd name="connsiteX43" fmla="*/ 478643 w 685085"/>
                <a:gd name="connsiteY43" fmla="*/ 860941 h 1094910"/>
                <a:gd name="connsiteX44" fmla="*/ 477114 w 685085"/>
                <a:gd name="connsiteY44" fmla="*/ 847178 h 1094910"/>
                <a:gd name="connsiteX45" fmla="*/ 477114 w 685085"/>
                <a:gd name="connsiteY45" fmla="*/ 834944 h 1094910"/>
                <a:gd name="connsiteX46" fmla="*/ 477114 w 685085"/>
                <a:gd name="connsiteY46" fmla="*/ 827298 h 1094910"/>
                <a:gd name="connsiteX47" fmla="*/ 478643 w 685085"/>
                <a:gd name="connsiteY47" fmla="*/ 821182 h 1094910"/>
                <a:gd name="connsiteX48" fmla="*/ 452647 w 685085"/>
                <a:gd name="connsiteY48" fmla="*/ 844120 h 1094910"/>
                <a:gd name="connsiteX49" fmla="*/ 448059 w 685085"/>
                <a:gd name="connsiteY49" fmla="*/ 822711 h 1094910"/>
                <a:gd name="connsiteX50" fmla="*/ 440413 w 685085"/>
                <a:gd name="connsiteY50" fmla="*/ 801302 h 1094910"/>
                <a:gd name="connsiteX51" fmla="*/ 432767 w 685085"/>
                <a:gd name="connsiteY51" fmla="*/ 781422 h 1094910"/>
                <a:gd name="connsiteX52" fmla="*/ 425121 w 685085"/>
                <a:gd name="connsiteY52" fmla="*/ 764601 h 1094910"/>
                <a:gd name="connsiteX53" fmla="*/ 411358 w 685085"/>
                <a:gd name="connsiteY53" fmla="*/ 737075 h 1094910"/>
                <a:gd name="connsiteX54" fmla="*/ 0 w 685085"/>
                <a:gd name="connsiteY54" fmla="*/ 296666 h 1094910"/>
                <a:gd name="connsiteX55" fmla="*/ 7646 w 685085"/>
                <a:gd name="connsiteY55" fmla="*/ 304312 h 1094910"/>
                <a:gd name="connsiteX56" fmla="*/ 15292 w 685085"/>
                <a:gd name="connsiteY56" fmla="*/ 310429 h 1094910"/>
                <a:gd name="connsiteX57" fmla="*/ 19879 w 685085"/>
                <a:gd name="connsiteY57" fmla="*/ 311958 h 1094910"/>
                <a:gd name="connsiteX58" fmla="*/ 25996 w 685085"/>
                <a:gd name="connsiteY58" fmla="*/ 313487 h 1094910"/>
                <a:gd name="connsiteX59" fmla="*/ 39759 w 685085"/>
                <a:gd name="connsiteY59" fmla="*/ 316546 h 1094910"/>
                <a:gd name="connsiteX60" fmla="*/ 47405 w 685085"/>
                <a:gd name="connsiteY60" fmla="*/ 319604 h 1094910"/>
                <a:gd name="connsiteX61" fmla="*/ 53522 w 685085"/>
                <a:gd name="connsiteY61" fmla="*/ 322662 h 1094910"/>
                <a:gd name="connsiteX62" fmla="*/ 58110 w 685085"/>
                <a:gd name="connsiteY62" fmla="*/ 327250 h 1094910"/>
                <a:gd name="connsiteX63" fmla="*/ 62697 w 685085"/>
                <a:gd name="connsiteY63" fmla="*/ 331838 h 1094910"/>
                <a:gd name="connsiteX64" fmla="*/ 67285 w 685085"/>
                <a:gd name="connsiteY64" fmla="*/ 337954 h 1094910"/>
                <a:gd name="connsiteX65" fmla="*/ 70343 w 685085"/>
                <a:gd name="connsiteY65" fmla="*/ 345600 h 1094910"/>
                <a:gd name="connsiteX66" fmla="*/ 74931 w 685085"/>
                <a:gd name="connsiteY66" fmla="*/ 356305 h 1094910"/>
                <a:gd name="connsiteX67" fmla="*/ 82577 w 685085"/>
                <a:gd name="connsiteY67" fmla="*/ 365480 h 1094910"/>
                <a:gd name="connsiteX68" fmla="*/ 90223 w 685085"/>
                <a:gd name="connsiteY68" fmla="*/ 373126 h 1094910"/>
                <a:gd name="connsiteX69" fmla="*/ 96340 w 685085"/>
                <a:gd name="connsiteY69" fmla="*/ 380772 h 1094910"/>
                <a:gd name="connsiteX70" fmla="*/ 110103 w 685085"/>
                <a:gd name="connsiteY70" fmla="*/ 391476 h 1094910"/>
                <a:gd name="connsiteX71" fmla="*/ 116220 w 685085"/>
                <a:gd name="connsiteY71" fmla="*/ 396064 h 1094910"/>
                <a:gd name="connsiteX72" fmla="*/ 108574 w 685085"/>
                <a:gd name="connsiteY72" fmla="*/ 397593 h 1094910"/>
                <a:gd name="connsiteX73" fmla="*/ 93282 w 685085"/>
                <a:gd name="connsiteY73" fmla="*/ 402181 h 1094910"/>
                <a:gd name="connsiteX74" fmla="*/ 84106 w 685085"/>
                <a:gd name="connsiteY74" fmla="*/ 402181 h 1094910"/>
                <a:gd name="connsiteX75" fmla="*/ 74931 w 685085"/>
                <a:gd name="connsiteY75" fmla="*/ 402181 h 1094910"/>
                <a:gd name="connsiteX76" fmla="*/ 65756 w 685085"/>
                <a:gd name="connsiteY76" fmla="*/ 400652 h 1094910"/>
                <a:gd name="connsiteX77" fmla="*/ 58110 w 685085"/>
                <a:gd name="connsiteY77" fmla="*/ 396064 h 1094910"/>
                <a:gd name="connsiteX78" fmla="*/ 50464 w 685085"/>
                <a:gd name="connsiteY78" fmla="*/ 388418 h 1094910"/>
                <a:gd name="connsiteX79" fmla="*/ 45876 w 685085"/>
                <a:gd name="connsiteY79" fmla="*/ 380772 h 1094910"/>
                <a:gd name="connsiteX80" fmla="*/ 42818 w 685085"/>
                <a:gd name="connsiteY80" fmla="*/ 371597 h 1094910"/>
                <a:gd name="connsiteX81" fmla="*/ 42818 w 685085"/>
                <a:gd name="connsiteY81" fmla="*/ 363951 h 1094910"/>
                <a:gd name="connsiteX82" fmla="*/ 42818 w 685085"/>
                <a:gd name="connsiteY82" fmla="*/ 357834 h 1094910"/>
                <a:gd name="connsiteX83" fmla="*/ 41288 w 685085"/>
                <a:gd name="connsiteY83" fmla="*/ 350188 h 1094910"/>
                <a:gd name="connsiteX84" fmla="*/ 38230 w 685085"/>
                <a:gd name="connsiteY84" fmla="*/ 345600 h 1094910"/>
                <a:gd name="connsiteX85" fmla="*/ 30584 w 685085"/>
                <a:gd name="connsiteY85" fmla="*/ 341013 h 1094910"/>
                <a:gd name="connsiteX86" fmla="*/ 22938 w 685085"/>
                <a:gd name="connsiteY86" fmla="*/ 336425 h 1094910"/>
                <a:gd name="connsiteX87" fmla="*/ 15292 w 685085"/>
                <a:gd name="connsiteY87" fmla="*/ 330308 h 1094910"/>
                <a:gd name="connsiteX88" fmla="*/ 10704 w 685085"/>
                <a:gd name="connsiteY88" fmla="*/ 322662 h 1094910"/>
                <a:gd name="connsiteX89" fmla="*/ 6117 w 685085"/>
                <a:gd name="connsiteY89" fmla="*/ 315016 h 1094910"/>
                <a:gd name="connsiteX90" fmla="*/ 1529 w 685085"/>
                <a:gd name="connsiteY90" fmla="*/ 302783 h 1094910"/>
                <a:gd name="connsiteX91" fmla="*/ 672852 w 685085"/>
                <a:gd name="connsiteY91" fmla="*/ 209501 h 1094910"/>
                <a:gd name="connsiteX92" fmla="*/ 672852 w 685085"/>
                <a:gd name="connsiteY92" fmla="*/ 214088 h 1094910"/>
                <a:gd name="connsiteX93" fmla="*/ 671323 w 685085"/>
                <a:gd name="connsiteY93" fmla="*/ 227851 h 1094910"/>
                <a:gd name="connsiteX94" fmla="*/ 669794 w 685085"/>
                <a:gd name="connsiteY94" fmla="*/ 235497 h 1094910"/>
                <a:gd name="connsiteX95" fmla="*/ 666735 w 685085"/>
                <a:gd name="connsiteY95" fmla="*/ 243143 h 1094910"/>
                <a:gd name="connsiteX96" fmla="*/ 660618 w 685085"/>
                <a:gd name="connsiteY96" fmla="*/ 250789 h 1094910"/>
                <a:gd name="connsiteX97" fmla="*/ 654501 w 685085"/>
                <a:gd name="connsiteY97" fmla="*/ 258435 h 1094910"/>
                <a:gd name="connsiteX98" fmla="*/ 648385 w 685085"/>
                <a:gd name="connsiteY98" fmla="*/ 263023 h 1094910"/>
                <a:gd name="connsiteX99" fmla="*/ 646855 w 685085"/>
                <a:gd name="connsiteY99" fmla="*/ 269140 h 1094910"/>
                <a:gd name="connsiteX100" fmla="*/ 646855 w 685085"/>
                <a:gd name="connsiteY100" fmla="*/ 275257 h 1094910"/>
                <a:gd name="connsiteX101" fmla="*/ 648385 w 685085"/>
                <a:gd name="connsiteY101" fmla="*/ 282903 h 1094910"/>
                <a:gd name="connsiteX102" fmla="*/ 649914 w 685085"/>
                <a:gd name="connsiteY102" fmla="*/ 290549 h 1094910"/>
                <a:gd name="connsiteX103" fmla="*/ 649914 w 685085"/>
                <a:gd name="connsiteY103" fmla="*/ 298195 h 1094910"/>
                <a:gd name="connsiteX104" fmla="*/ 648385 w 685085"/>
                <a:gd name="connsiteY104" fmla="*/ 307370 h 1094910"/>
                <a:gd name="connsiteX105" fmla="*/ 642268 w 685085"/>
                <a:gd name="connsiteY105" fmla="*/ 316545 h 1094910"/>
                <a:gd name="connsiteX106" fmla="*/ 636151 w 685085"/>
                <a:gd name="connsiteY106" fmla="*/ 322662 h 1094910"/>
                <a:gd name="connsiteX107" fmla="*/ 626976 w 685085"/>
                <a:gd name="connsiteY107" fmla="*/ 325720 h 1094910"/>
                <a:gd name="connsiteX108" fmla="*/ 617800 w 685085"/>
                <a:gd name="connsiteY108" fmla="*/ 328779 h 1094910"/>
                <a:gd name="connsiteX109" fmla="*/ 608625 w 685085"/>
                <a:gd name="connsiteY109" fmla="*/ 330308 h 1094910"/>
                <a:gd name="connsiteX110" fmla="*/ 593333 w 685085"/>
                <a:gd name="connsiteY110" fmla="*/ 330308 h 1094910"/>
                <a:gd name="connsiteX111" fmla="*/ 587216 w 685085"/>
                <a:gd name="connsiteY111" fmla="*/ 328779 h 1094910"/>
                <a:gd name="connsiteX112" fmla="*/ 591804 w 685085"/>
                <a:gd name="connsiteY112" fmla="*/ 324191 h 1094910"/>
                <a:gd name="connsiteX113" fmla="*/ 600979 w 685085"/>
                <a:gd name="connsiteY113" fmla="*/ 311957 h 1094910"/>
                <a:gd name="connsiteX114" fmla="*/ 607096 w 685085"/>
                <a:gd name="connsiteY114" fmla="*/ 302782 h 1094910"/>
                <a:gd name="connsiteX115" fmla="*/ 611683 w 685085"/>
                <a:gd name="connsiteY115" fmla="*/ 292078 h 1094910"/>
                <a:gd name="connsiteX116" fmla="*/ 614742 w 685085"/>
                <a:gd name="connsiteY116" fmla="*/ 282903 h 1094910"/>
                <a:gd name="connsiteX117" fmla="*/ 617800 w 685085"/>
                <a:gd name="connsiteY117" fmla="*/ 272198 h 1094910"/>
                <a:gd name="connsiteX118" fmla="*/ 619330 w 685085"/>
                <a:gd name="connsiteY118" fmla="*/ 263023 h 1094910"/>
                <a:gd name="connsiteX119" fmla="*/ 620859 w 685085"/>
                <a:gd name="connsiteY119" fmla="*/ 256906 h 1094910"/>
                <a:gd name="connsiteX120" fmla="*/ 623917 w 685085"/>
                <a:gd name="connsiteY120" fmla="*/ 250789 h 1094910"/>
                <a:gd name="connsiteX121" fmla="*/ 628505 w 685085"/>
                <a:gd name="connsiteY121" fmla="*/ 244673 h 1094910"/>
                <a:gd name="connsiteX122" fmla="*/ 633092 w 685085"/>
                <a:gd name="connsiteY122" fmla="*/ 241614 h 1094910"/>
                <a:gd name="connsiteX123" fmla="*/ 639209 w 685085"/>
                <a:gd name="connsiteY123" fmla="*/ 237027 h 1094910"/>
                <a:gd name="connsiteX124" fmla="*/ 652972 w 685085"/>
                <a:gd name="connsiteY124" fmla="*/ 230910 h 1094910"/>
                <a:gd name="connsiteX125" fmla="*/ 657560 w 685085"/>
                <a:gd name="connsiteY125" fmla="*/ 227851 h 1094910"/>
                <a:gd name="connsiteX126" fmla="*/ 660618 w 685085"/>
                <a:gd name="connsiteY126" fmla="*/ 224793 h 1094910"/>
                <a:gd name="connsiteX127" fmla="*/ 668264 w 685085"/>
                <a:gd name="connsiteY127" fmla="*/ 218676 h 1094910"/>
                <a:gd name="connsiteX128" fmla="*/ 292079 w 685085"/>
                <a:gd name="connsiteY128" fmla="*/ 192680 h 1094910"/>
                <a:gd name="connsiteX129" fmla="*/ 313488 w 685085"/>
                <a:gd name="connsiteY129" fmla="*/ 215618 h 1094910"/>
                <a:gd name="connsiteX130" fmla="*/ 367010 w 685085"/>
                <a:gd name="connsiteY130" fmla="*/ 275257 h 1094910"/>
                <a:gd name="connsiteX131" fmla="*/ 399123 w 685085"/>
                <a:gd name="connsiteY131" fmla="*/ 311958 h 1094910"/>
                <a:gd name="connsiteX132" fmla="*/ 432766 w 685085"/>
                <a:gd name="connsiteY132" fmla="*/ 350188 h 1094910"/>
                <a:gd name="connsiteX133" fmla="*/ 463350 w 685085"/>
                <a:gd name="connsiteY133" fmla="*/ 388418 h 1094910"/>
                <a:gd name="connsiteX134" fmla="*/ 489346 w 685085"/>
                <a:gd name="connsiteY134" fmla="*/ 425119 h 1094910"/>
                <a:gd name="connsiteX135" fmla="*/ 545927 w 685085"/>
                <a:gd name="connsiteY135" fmla="*/ 373126 h 1094910"/>
                <a:gd name="connsiteX136" fmla="*/ 573453 w 685085"/>
                <a:gd name="connsiteY136" fmla="*/ 348659 h 1094910"/>
                <a:gd name="connsiteX137" fmla="*/ 571924 w 685085"/>
                <a:gd name="connsiteY137" fmla="*/ 353246 h 1094910"/>
                <a:gd name="connsiteX138" fmla="*/ 568865 w 685085"/>
                <a:gd name="connsiteY138" fmla="*/ 370068 h 1094910"/>
                <a:gd name="connsiteX139" fmla="*/ 565807 w 685085"/>
                <a:gd name="connsiteY139" fmla="*/ 396064 h 1094910"/>
                <a:gd name="connsiteX140" fmla="*/ 565807 w 685085"/>
                <a:gd name="connsiteY140" fmla="*/ 412885 h 1094910"/>
                <a:gd name="connsiteX141" fmla="*/ 565807 w 685085"/>
                <a:gd name="connsiteY141" fmla="*/ 432765 h 1094910"/>
                <a:gd name="connsiteX142" fmla="*/ 567336 w 685085"/>
                <a:gd name="connsiteY142" fmla="*/ 455703 h 1094910"/>
                <a:gd name="connsiteX143" fmla="*/ 570394 w 685085"/>
                <a:gd name="connsiteY143" fmla="*/ 480170 h 1094910"/>
                <a:gd name="connsiteX144" fmla="*/ 574982 w 685085"/>
                <a:gd name="connsiteY144" fmla="*/ 507696 h 1094910"/>
                <a:gd name="connsiteX145" fmla="*/ 582628 w 685085"/>
                <a:gd name="connsiteY145" fmla="*/ 538280 h 1094910"/>
                <a:gd name="connsiteX146" fmla="*/ 590274 w 685085"/>
                <a:gd name="connsiteY146" fmla="*/ 570393 h 1094910"/>
                <a:gd name="connsiteX147" fmla="*/ 602508 w 685085"/>
                <a:gd name="connsiteY147" fmla="*/ 605565 h 1094910"/>
                <a:gd name="connsiteX148" fmla="*/ 616271 w 685085"/>
                <a:gd name="connsiteY148" fmla="*/ 643795 h 1094910"/>
                <a:gd name="connsiteX149" fmla="*/ 633092 w 685085"/>
                <a:gd name="connsiteY149" fmla="*/ 683554 h 1094910"/>
                <a:gd name="connsiteX150" fmla="*/ 646855 w 685085"/>
                <a:gd name="connsiteY150" fmla="*/ 712609 h 1094910"/>
                <a:gd name="connsiteX151" fmla="*/ 657559 w 685085"/>
                <a:gd name="connsiteY151" fmla="*/ 741664 h 1094910"/>
                <a:gd name="connsiteX152" fmla="*/ 668264 w 685085"/>
                <a:gd name="connsiteY152" fmla="*/ 767661 h 1094910"/>
                <a:gd name="connsiteX153" fmla="*/ 675910 w 685085"/>
                <a:gd name="connsiteY153" fmla="*/ 792128 h 1094910"/>
                <a:gd name="connsiteX154" fmla="*/ 682027 w 685085"/>
                <a:gd name="connsiteY154" fmla="*/ 813537 h 1094910"/>
                <a:gd name="connsiteX155" fmla="*/ 685085 w 685085"/>
                <a:gd name="connsiteY155" fmla="*/ 833416 h 1094910"/>
                <a:gd name="connsiteX156" fmla="*/ 685085 w 685085"/>
                <a:gd name="connsiteY156" fmla="*/ 853296 h 1094910"/>
                <a:gd name="connsiteX157" fmla="*/ 682027 w 685085"/>
                <a:gd name="connsiteY157" fmla="*/ 873176 h 1094910"/>
                <a:gd name="connsiteX158" fmla="*/ 678968 w 685085"/>
                <a:gd name="connsiteY158" fmla="*/ 896114 h 1094910"/>
                <a:gd name="connsiteX159" fmla="*/ 672851 w 685085"/>
                <a:gd name="connsiteY159" fmla="*/ 919052 h 1094910"/>
                <a:gd name="connsiteX160" fmla="*/ 665205 w 685085"/>
                <a:gd name="connsiteY160" fmla="*/ 940461 h 1094910"/>
                <a:gd name="connsiteX161" fmla="*/ 656030 w 685085"/>
                <a:gd name="connsiteY161" fmla="*/ 960340 h 1094910"/>
                <a:gd name="connsiteX162" fmla="*/ 643796 w 685085"/>
                <a:gd name="connsiteY162" fmla="*/ 980220 h 1094910"/>
                <a:gd name="connsiteX163" fmla="*/ 631563 w 685085"/>
                <a:gd name="connsiteY163" fmla="*/ 998570 h 1094910"/>
                <a:gd name="connsiteX164" fmla="*/ 616271 w 685085"/>
                <a:gd name="connsiteY164" fmla="*/ 1015392 h 1094910"/>
                <a:gd name="connsiteX165" fmla="*/ 600979 w 685085"/>
                <a:gd name="connsiteY165" fmla="*/ 1030684 h 1094910"/>
                <a:gd name="connsiteX166" fmla="*/ 582628 w 685085"/>
                <a:gd name="connsiteY166" fmla="*/ 1044446 h 1094910"/>
                <a:gd name="connsiteX167" fmla="*/ 564278 w 685085"/>
                <a:gd name="connsiteY167" fmla="*/ 1058209 h 1094910"/>
                <a:gd name="connsiteX168" fmla="*/ 544398 w 685085"/>
                <a:gd name="connsiteY168" fmla="*/ 1068914 h 1094910"/>
                <a:gd name="connsiteX169" fmla="*/ 524518 w 685085"/>
                <a:gd name="connsiteY169" fmla="*/ 1078089 h 1094910"/>
                <a:gd name="connsiteX170" fmla="*/ 503109 w 685085"/>
                <a:gd name="connsiteY170" fmla="*/ 1085735 h 1094910"/>
                <a:gd name="connsiteX171" fmla="*/ 480171 w 685085"/>
                <a:gd name="connsiteY171" fmla="*/ 1090323 h 1094910"/>
                <a:gd name="connsiteX172" fmla="*/ 457233 w 685085"/>
                <a:gd name="connsiteY172" fmla="*/ 1093381 h 1094910"/>
                <a:gd name="connsiteX173" fmla="*/ 432766 w 685085"/>
                <a:gd name="connsiteY173" fmla="*/ 1094910 h 1094910"/>
                <a:gd name="connsiteX174" fmla="*/ 411357 w 685085"/>
                <a:gd name="connsiteY174" fmla="*/ 1093381 h 1094910"/>
                <a:gd name="connsiteX175" fmla="*/ 391477 w 685085"/>
                <a:gd name="connsiteY175" fmla="*/ 1091852 h 1094910"/>
                <a:gd name="connsiteX176" fmla="*/ 370068 w 685085"/>
                <a:gd name="connsiteY176" fmla="*/ 1087264 h 1094910"/>
                <a:gd name="connsiteX177" fmla="*/ 351718 w 685085"/>
                <a:gd name="connsiteY177" fmla="*/ 1081147 h 1094910"/>
                <a:gd name="connsiteX178" fmla="*/ 331838 w 685085"/>
                <a:gd name="connsiteY178" fmla="*/ 1073501 h 1094910"/>
                <a:gd name="connsiteX179" fmla="*/ 315017 w 685085"/>
                <a:gd name="connsiteY179" fmla="*/ 1065855 h 1094910"/>
                <a:gd name="connsiteX180" fmla="*/ 296666 w 685085"/>
                <a:gd name="connsiteY180" fmla="*/ 1055151 h 1094910"/>
                <a:gd name="connsiteX181" fmla="*/ 281374 w 685085"/>
                <a:gd name="connsiteY181" fmla="*/ 1044446 h 1094910"/>
                <a:gd name="connsiteX182" fmla="*/ 266082 w 685085"/>
                <a:gd name="connsiteY182" fmla="*/ 1032213 h 1094910"/>
                <a:gd name="connsiteX183" fmla="*/ 250790 w 685085"/>
                <a:gd name="connsiteY183" fmla="*/ 1018450 h 1094910"/>
                <a:gd name="connsiteX184" fmla="*/ 238556 w 685085"/>
                <a:gd name="connsiteY184" fmla="*/ 1003158 h 1094910"/>
                <a:gd name="connsiteX185" fmla="*/ 226323 w 685085"/>
                <a:gd name="connsiteY185" fmla="*/ 987866 h 1094910"/>
                <a:gd name="connsiteX186" fmla="*/ 215618 w 685085"/>
                <a:gd name="connsiteY186" fmla="*/ 971045 h 1094910"/>
                <a:gd name="connsiteX187" fmla="*/ 206443 w 685085"/>
                <a:gd name="connsiteY187" fmla="*/ 952694 h 1094910"/>
                <a:gd name="connsiteX188" fmla="*/ 198797 w 685085"/>
                <a:gd name="connsiteY188" fmla="*/ 934344 h 1094910"/>
                <a:gd name="connsiteX189" fmla="*/ 191151 w 685085"/>
                <a:gd name="connsiteY189" fmla="*/ 915993 h 1094910"/>
                <a:gd name="connsiteX190" fmla="*/ 186563 w 685085"/>
                <a:gd name="connsiteY190" fmla="*/ 900701 h 1094910"/>
                <a:gd name="connsiteX191" fmla="*/ 181976 w 685085"/>
                <a:gd name="connsiteY191" fmla="*/ 885409 h 1094910"/>
                <a:gd name="connsiteX192" fmla="*/ 180447 w 685085"/>
                <a:gd name="connsiteY192" fmla="*/ 868588 h 1094910"/>
                <a:gd name="connsiteX193" fmla="*/ 181976 w 685085"/>
                <a:gd name="connsiteY193" fmla="*/ 851767 h 1094910"/>
                <a:gd name="connsiteX194" fmla="*/ 181976 w 685085"/>
                <a:gd name="connsiteY194" fmla="*/ 844121 h 1094910"/>
                <a:gd name="connsiteX195" fmla="*/ 181976 w 685085"/>
                <a:gd name="connsiteY195" fmla="*/ 830358 h 1094910"/>
                <a:gd name="connsiteX196" fmla="*/ 185034 w 685085"/>
                <a:gd name="connsiteY196" fmla="*/ 815066 h 1094910"/>
                <a:gd name="connsiteX197" fmla="*/ 189622 w 685085"/>
                <a:gd name="connsiteY197" fmla="*/ 752369 h 1094910"/>
                <a:gd name="connsiteX198" fmla="*/ 191151 w 685085"/>
                <a:gd name="connsiteY198" fmla="*/ 695788 h 1094910"/>
                <a:gd name="connsiteX199" fmla="*/ 191151 w 685085"/>
                <a:gd name="connsiteY199" fmla="*/ 646854 h 1094910"/>
                <a:gd name="connsiteX200" fmla="*/ 189622 w 685085"/>
                <a:gd name="connsiteY200" fmla="*/ 602507 h 1094910"/>
                <a:gd name="connsiteX201" fmla="*/ 185034 w 685085"/>
                <a:gd name="connsiteY201" fmla="*/ 565806 h 1094910"/>
                <a:gd name="connsiteX202" fmla="*/ 180447 w 685085"/>
                <a:gd name="connsiteY202" fmla="*/ 532163 h 1094910"/>
                <a:gd name="connsiteX203" fmla="*/ 175859 w 685085"/>
                <a:gd name="connsiteY203" fmla="*/ 504638 h 1094910"/>
                <a:gd name="connsiteX204" fmla="*/ 169742 w 685085"/>
                <a:gd name="connsiteY204" fmla="*/ 481700 h 1094910"/>
                <a:gd name="connsiteX205" fmla="*/ 162096 w 685085"/>
                <a:gd name="connsiteY205" fmla="*/ 461820 h 1094910"/>
                <a:gd name="connsiteX206" fmla="*/ 155979 w 685085"/>
                <a:gd name="connsiteY206" fmla="*/ 446528 h 1094910"/>
                <a:gd name="connsiteX207" fmla="*/ 149862 w 685085"/>
                <a:gd name="connsiteY207" fmla="*/ 434294 h 1094910"/>
                <a:gd name="connsiteX208" fmla="*/ 143746 w 685085"/>
                <a:gd name="connsiteY208" fmla="*/ 426648 h 1094910"/>
                <a:gd name="connsiteX209" fmla="*/ 134570 w 685085"/>
                <a:gd name="connsiteY209" fmla="*/ 415944 h 1094910"/>
                <a:gd name="connsiteX210" fmla="*/ 131512 w 685085"/>
                <a:gd name="connsiteY210" fmla="*/ 412885 h 1094910"/>
                <a:gd name="connsiteX211" fmla="*/ 146804 w 685085"/>
                <a:gd name="connsiteY211" fmla="*/ 417473 h 1094910"/>
                <a:gd name="connsiteX212" fmla="*/ 189622 w 685085"/>
                <a:gd name="connsiteY212" fmla="*/ 429707 h 1094910"/>
                <a:gd name="connsiteX213" fmla="*/ 247732 w 685085"/>
                <a:gd name="connsiteY213" fmla="*/ 451116 h 1094910"/>
                <a:gd name="connsiteX214" fmla="*/ 281374 w 685085"/>
                <a:gd name="connsiteY214" fmla="*/ 463349 h 1094910"/>
                <a:gd name="connsiteX215" fmla="*/ 315017 w 685085"/>
                <a:gd name="connsiteY215" fmla="*/ 478641 h 1094910"/>
                <a:gd name="connsiteX216" fmla="*/ 324192 w 685085"/>
                <a:gd name="connsiteY216" fmla="*/ 454174 h 1094910"/>
                <a:gd name="connsiteX217" fmla="*/ 327251 w 685085"/>
                <a:gd name="connsiteY217" fmla="*/ 443469 h 1094910"/>
                <a:gd name="connsiteX218" fmla="*/ 330309 w 685085"/>
                <a:gd name="connsiteY218" fmla="*/ 431236 h 1094910"/>
                <a:gd name="connsiteX219" fmla="*/ 330309 w 685085"/>
                <a:gd name="connsiteY219" fmla="*/ 409827 h 1094910"/>
                <a:gd name="connsiteX220" fmla="*/ 330309 w 685085"/>
                <a:gd name="connsiteY220" fmla="*/ 389947 h 1094910"/>
                <a:gd name="connsiteX221" fmla="*/ 327251 w 685085"/>
                <a:gd name="connsiteY221" fmla="*/ 348659 h 1094910"/>
                <a:gd name="connsiteX222" fmla="*/ 321134 w 685085"/>
                <a:gd name="connsiteY222" fmla="*/ 307370 h 1094910"/>
                <a:gd name="connsiteX223" fmla="*/ 313488 w 685085"/>
                <a:gd name="connsiteY223" fmla="*/ 270670 h 1094910"/>
                <a:gd name="connsiteX224" fmla="*/ 305842 w 685085"/>
                <a:gd name="connsiteY224" fmla="*/ 240085 h 1094910"/>
                <a:gd name="connsiteX225" fmla="*/ 299725 w 685085"/>
                <a:gd name="connsiteY225" fmla="*/ 214089 h 1094910"/>
                <a:gd name="connsiteX226" fmla="*/ 258436 w 685085"/>
                <a:gd name="connsiteY226" fmla="*/ 0 h 1094910"/>
                <a:gd name="connsiteX227" fmla="*/ 259966 w 685085"/>
                <a:gd name="connsiteY227" fmla="*/ 12234 h 1094910"/>
                <a:gd name="connsiteX228" fmla="*/ 263024 w 685085"/>
                <a:gd name="connsiteY228" fmla="*/ 22938 h 1094910"/>
                <a:gd name="connsiteX229" fmla="*/ 264553 w 685085"/>
                <a:gd name="connsiteY229" fmla="*/ 27526 h 1094910"/>
                <a:gd name="connsiteX230" fmla="*/ 267611 w 685085"/>
                <a:gd name="connsiteY230" fmla="*/ 32113 h 1094910"/>
                <a:gd name="connsiteX231" fmla="*/ 278316 w 685085"/>
                <a:gd name="connsiteY231" fmla="*/ 45876 h 1094910"/>
                <a:gd name="connsiteX232" fmla="*/ 282903 w 685085"/>
                <a:gd name="connsiteY232" fmla="*/ 53522 h 1094910"/>
                <a:gd name="connsiteX233" fmla="*/ 285962 w 685085"/>
                <a:gd name="connsiteY233" fmla="*/ 61168 h 1094910"/>
                <a:gd name="connsiteX234" fmla="*/ 287491 w 685085"/>
                <a:gd name="connsiteY234" fmla="*/ 68814 h 1094910"/>
                <a:gd name="connsiteX235" fmla="*/ 287491 w 685085"/>
                <a:gd name="connsiteY235" fmla="*/ 76460 h 1094910"/>
                <a:gd name="connsiteX236" fmla="*/ 285962 w 685085"/>
                <a:gd name="connsiteY236" fmla="*/ 85635 h 1094910"/>
                <a:gd name="connsiteX237" fmla="*/ 282903 w 685085"/>
                <a:gd name="connsiteY237" fmla="*/ 94811 h 1094910"/>
                <a:gd name="connsiteX238" fmla="*/ 279845 w 685085"/>
                <a:gd name="connsiteY238" fmla="*/ 108574 h 1094910"/>
                <a:gd name="connsiteX239" fmla="*/ 278316 w 685085"/>
                <a:gd name="connsiteY239" fmla="*/ 122336 h 1094910"/>
                <a:gd name="connsiteX240" fmla="*/ 278316 w 685085"/>
                <a:gd name="connsiteY240" fmla="*/ 136099 h 1094910"/>
                <a:gd name="connsiteX241" fmla="*/ 279845 w 685085"/>
                <a:gd name="connsiteY241" fmla="*/ 148333 h 1094910"/>
                <a:gd name="connsiteX242" fmla="*/ 282903 w 685085"/>
                <a:gd name="connsiteY242" fmla="*/ 169742 h 1094910"/>
                <a:gd name="connsiteX243" fmla="*/ 285962 w 685085"/>
                <a:gd name="connsiteY243" fmla="*/ 177388 h 1094910"/>
                <a:gd name="connsiteX244" fmla="*/ 278316 w 685085"/>
                <a:gd name="connsiteY244" fmla="*/ 174329 h 1094910"/>
                <a:gd name="connsiteX245" fmla="*/ 261495 w 685085"/>
                <a:gd name="connsiteY245" fmla="*/ 165154 h 1094910"/>
                <a:gd name="connsiteX246" fmla="*/ 252320 w 685085"/>
                <a:gd name="connsiteY246" fmla="*/ 159037 h 1094910"/>
                <a:gd name="connsiteX247" fmla="*/ 243144 w 685085"/>
                <a:gd name="connsiteY247" fmla="*/ 151391 h 1094910"/>
                <a:gd name="connsiteX248" fmla="*/ 237028 w 685085"/>
                <a:gd name="connsiteY248" fmla="*/ 142216 h 1094910"/>
                <a:gd name="connsiteX249" fmla="*/ 235498 w 685085"/>
                <a:gd name="connsiteY249" fmla="*/ 137628 h 1094910"/>
                <a:gd name="connsiteX250" fmla="*/ 233969 w 685085"/>
                <a:gd name="connsiteY250" fmla="*/ 131512 h 1094910"/>
                <a:gd name="connsiteX251" fmla="*/ 232440 w 685085"/>
                <a:gd name="connsiteY251" fmla="*/ 123866 h 1094910"/>
                <a:gd name="connsiteX252" fmla="*/ 232440 w 685085"/>
                <a:gd name="connsiteY252" fmla="*/ 117749 h 1094910"/>
                <a:gd name="connsiteX253" fmla="*/ 235498 w 685085"/>
                <a:gd name="connsiteY253" fmla="*/ 107044 h 1094910"/>
                <a:gd name="connsiteX254" fmla="*/ 240086 w 685085"/>
                <a:gd name="connsiteY254" fmla="*/ 97869 h 1094910"/>
                <a:gd name="connsiteX255" fmla="*/ 244674 w 685085"/>
                <a:gd name="connsiteY255" fmla="*/ 90223 h 1094910"/>
                <a:gd name="connsiteX256" fmla="*/ 250790 w 685085"/>
                <a:gd name="connsiteY256" fmla="*/ 84106 h 1094910"/>
                <a:gd name="connsiteX257" fmla="*/ 253849 w 685085"/>
                <a:gd name="connsiteY257" fmla="*/ 76460 h 1094910"/>
                <a:gd name="connsiteX258" fmla="*/ 255378 w 685085"/>
                <a:gd name="connsiteY258" fmla="*/ 68814 h 1094910"/>
                <a:gd name="connsiteX259" fmla="*/ 253849 w 685085"/>
                <a:gd name="connsiteY259" fmla="*/ 65756 h 1094910"/>
                <a:gd name="connsiteX260" fmla="*/ 252320 w 685085"/>
                <a:gd name="connsiteY260" fmla="*/ 59639 h 1094910"/>
                <a:gd name="connsiteX261" fmla="*/ 249261 w 685085"/>
                <a:gd name="connsiteY261" fmla="*/ 50464 h 1094910"/>
                <a:gd name="connsiteX262" fmla="*/ 247732 w 685085"/>
                <a:gd name="connsiteY262" fmla="*/ 39759 h 1094910"/>
                <a:gd name="connsiteX263" fmla="*/ 247732 w 685085"/>
                <a:gd name="connsiteY263" fmla="*/ 29055 h 1094910"/>
                <a:gd name="connsiteX264" fmla="*/ 250790 w 685085"/>
                <a:gd name="connsiteY264" fmla="*/ 19880 h 1094910"/>
                <a:gd name="connsiteX265" fmla="*/ 255378 w 685085"/>
                <a:gd name="connsiteY265" fmla="*/ 6117 h 1094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</a:cxnLst>
              <a:rect l="l" t="t" r="r" b="b"/>
              <a:pathLst>
                <a:path w="685085" h="1094910">
                  <a:moveTo>
                    <a:pt x="405242" y="727900"/>
                  </a:moveTo>
                  <a:lnTo>
                    <a:pt x="406771" y="776835"/>
                  </a:lnTo>
                  <a:lnTo>
                    <a:pt x="406771" y="815065"/>
                  </a:lnTo>
                  <a:lnTo>
                    <a:pt x="405242" y="833415"/>
                  </a:lnTo>
                  <a:lnTo>
                    <a:pt x="403712" y="845649"/>
                  </a:lnTo>
                  <a:lnTo>
                    <a:pt x="399125" y="860941"/>
                  </a:lnTo>
                  <a:lnTo>
                    <a:pt x="379245" y="853295"/>
                  </a:lnTo>
                  <a:lnTo>
                    <a:pt x="362424" y="847178"/>
                  </a:lnTo>
                  <a:lnTo>
                    <a:pt x="348661" y="844120"/>
                  </a:lnTo>
                  <a:lnTo>
                    <a:pt x="351719" y="847178"/>
                  </a:lnTo>
                  <a:lnTo>
                    <a:pt x="354778" y="853295"/>
                  </a:lnTo>
                  <a:lnTo>
                    <a:pt x="356307" y="863999"/>
                  </a:lnTo>
                  <a:lnTo>
                    <a:pt x="359365" y="879291"/>
                  </a:lnTo>
                  <a:lnTo>
                    <a:pt x="360895" y="900700"/>
                  </a:lnTo>
                  <a:lnTo>
                    <a:pt x="360895" y="928226"/>
                  </a:lnTo>
                  <a:lnTo>
                    <a:pt x="357836" y="964927"/>
                  </a:lnTo>
                  <a:lnTo>
                    <a:pt x="357836" y="974102"/>
                  </a:lnTo>
                  <a:lnTo>
                    <a:pt x="357836" y="977160"/>
                  </a:lnTo>
                  <a:lnTo>
                    <a:pt x="357836" y="986335"/>
                  </a:lnTo>
                  <a:lnTo>
                    <a:pt x="360895" y="997040"/>
                  </a:lnTo>
                  <a:lnTo>
                    <a:pt x="365482" y="1007744"/>
                  </a:lnTo>
                  <a:lnTo>
                    <a:pt x="371599" y="1018449"/>
                  </a:lnTo>
                  <a:lnTo>
                    <a:pt x="379245" y="1027624"/>
                  </a:lnTo>
                  <a:lnTo>
                    <a:pt x="388420" y="1036799"/>
                  </a:lnTo>
                  <a:lnTo>
                    <a:pt x="399125" y="1042916"/>
                  </a:lnTo>
                  <a:lnTo>
                    <a:pt x="409829" y="1047504"/>
                  </a:lnTo>
                  <a:lnTo>
                    <a:pt x="422063" y="1050562"/>
                  </a:lnTo>
                  <a:lnTo>
                    <a:pt x="435826" y="1052091"/>
                  </a:lnTo>
                  <a:lnTo>
                    <a:pt x="449588" y="1050562"/>
                  </a:lnTo>
                  <a:lnTo>
                    <a:pt x="463351" y="1047504"/>
                  </a:lnTo>
                  <a:lnTo>
                    <a:pt x="477114" y="1039858"/>
                  </a:lnTo>
                  <a:lnTo>
                    <a:pt x="487819" y="1032212"/>
                  </a:lnTo>
                  <a:lnTo>
                    <a:pt x="496994" y="1021507"/>
                  </a:lnTo>
                  <a:lnTo>
                    <a:pt x="504640" y="1010803"/>
                  </a:lnTo>
                  <a:lnTo>
                    <a:pt x="509227" y="997040"/>
                  </a:lnTo>
                  <a:lnTo>
                    <a:pt x="512286" y="983277"/>
                  </a:lnTo>
                  <a:lnTo>
                    <a:pt x="513815" y="971043"/>
                  </a:lnTo>
                  <a:lnTo>
                    <a:pt x="512286" y="964927"/>
                  </a:lnTo>
                  <a:lnTo>
                    <a:pt x="510757" y="958810"/>
                  </a:lnTo>
                  <a:lnTo>
                    <a:pt x="504640" y="941989"/>
                  </a:lnTo>
                  <a:lnTo>
                    <a:pt x="496994" y="925167"/>
                  </a:lnTo>
                  <a:lnTo>
                    <a:pt x="487819" y="900700"/>
                  </a:lnTo>
                  <a:lnTo>
                    <a:pt x="481702" y="879291"/>
                  </a:lnTo>
                  <a:lnTo>
                    <a:pt x="478643" y="860941"/>
                  </a:lnTo>
                  <a:lnTo>
                    <a:pt x="477114" y="847178"/>
                  </a:lnTo>
                  <a:lnTo>
                    <a:pt x="477114" y="834944"/>
                  </a:lnTo>
                  <a:lnTo>
                    <a:pt x="477114" y="827298"/>
                  </a:lnTo>
                  <a:lnTo>
                    <a:pt x="478643" y="821182"/>
                  </a:lnTo>
                  <a:lnTo>
                    <a:pt x="452647" y="844120"/>
                  </a:lnTo>
                  <a:lnTo>
                    <a:pt x="448059" y="822711"/>
                  </a:lnTo>
                  <a:lnTo>
                    <a:pt x="440413" y="801302"/>
                  </a:lnTo>
                  <a:lnTo>
                    <a:pt x="432767" y="781422"/>
                  </a:lnTo>
                  <a:lnTo>
                    <a:pt x="425121" y="764601"/>
                  </a:lnTo>
                  <a:lnTo>
                    <a:pt x="411358" y="737075"/>
                  </a:lnTo>
                  <a:close/>
                  <a:moveTo>
                    <a:pt x="0" y="296666"/>
                  </a:moveTo>
                  <a:lnTo>
                    <a:pt x="7646" y="304312"/>
                  </a:lnTo>
                  <a:lnTo>
                    <a:pt x="15292" y="310429"/>
                  </a:lnTo>
                  <a:lnTo>
                    <a:pt x="19879" y="311958"/>
                  </a:lnTo>
                  <a:lnTo>
                    <a:pt x="25996" y="313487"/>
                  </a:lnTo>
                  <a:lnTo>
                    <a:pt x="39759" y="316546"/>
                  </a:lnTo>
                  <a:lnTo>
                    <a:pt x="47405" y="319604"/>
                  </a:lnTo>
                  <a:lnTo>
                    <a:pt x="53522" y="322662"/>
                  </a:lnTo>
                  <a:lnTo>
                    <a:pt x="58110" y="327250"/>
                  </a:lnTo>
                  <a:lnTo>
                    <a:pt x="62697" y="331838"/>
                  </a:lnTo>
                  <a:lnTo>
                    <a:pt x="67285" y="337954"/>
                  </a:lnTo>
                  <a:lnTo>
                    <a:pt x="70343" y="345600"/>
                  </a:lnTo>
                  <a:lnTo>
                    <a:pt x="74931" y="356305"/>
                  </a:lnTo>
                  <a:lnTo>
                    <a:pt x="82577" y="365480"/>
                  </a:lnTo>
                  <a:lnTo>
                    <a:pt x="90223" y="373126"/>
                  </a:lnTo>
                  <a:lnTo>
                    <a:pt x="96340" y="380772"/>
                  </a:lnTo>
                  <a:lnTo>
                    <a:pt x="110103" y="391476"/>
                  </a:lnTo>
                  <a:lnTo>
                    <a:pt x="116220" y="396064"/>
                  </a:lnTo>
                  <a:lnTo>
                    <a:pt x="108574" y="397593"/>
                  </a:lnTo>
                  <a:lnTo>
                    <a:pt x="93282" y="402181"/>
                  </a:lnTo>
                  <a:lnTo>
                    <a:pt x="84106" y="402181"/>
                  </a:lnTo>
                  <a:lnTo>
                    <a:pt x="74931" y="402181"/>
                  </a:lnTo>
                  <a:lnTo>
                    <a:pt x="65756" y="400652"/>
                  </a:lnTo>
                  <a:lnTo>
                    <a:pt x="58110" y="396064"/>
                  </a:lnTo>
                  <a:lnTo>
                    <a:pt x="50464" y="388418"/>
                  </a:lnTo>
                  <a:lnTo>
                    <a:pt x="45876" y="380772"/>
                  </a:lnTo>
                  <a:lnTo>
                    <a:pt x="42818" y="371597"/>
                  </a:lnTo>
                  <a:lnTo>
                    <a:pt x="42818" y="363951"/>
                  </a:lnTo>
                  <a:lnTo>
                    <a:pt x="42818" y="357834"/>
                  </a:lnTo>
                  <a:lnTo>
                    <a:pt x="41288" y="350188"/>
                  </a:lnTo>
                  <a:lnTo>
                    <a:pt x="38230" y="345600"/>
                  </a:lnTo>
                  <a:lnTo>
                    <a:pt x="30584" y="341013"/>
                  </a:lnTo>
                  <a:lnTo>
                    <a:pt x="22938" y="336425"/>
                  </a:lnTo>
                  <a:lnTo>
                    <a:pt x="15292" y="330308"/>
                  </a:lnTo>
                  <a:lnTo>
                    <a:pt x="10704" y="322662"/>
                  </a:lnTo>
                  <a:lnTo>
                    <a:pt x="6117" y="315016"/>
                  </a:lnTo>
                  <a:lnTo>
                    <a:pt x="1529" y="302783"/>
                  </a:lnTo>
                  <a:close/>
                  <a:moveTo>
                    <a:pt x="672852" y="209501"/>
                  </a:moveTo>
                  <a:lnTo>
                    <a:pt x="672852" y="214088"/>
                  </a:lnTo>
                  <a:lnTo>
                    <a:pt x="671323" y="227851"/>
                  </a:lnTo>
                  <a:lnTo>
                    <a:pt x="669794" y="235497"/>
                  </a:lnTo>
                  <a:lnTo>
                    <a:pt x="666735" y="243143"/>
                  </a:lnTo>
                  <a:lnTo>
                    <a:pt x="660618" y="250789"/>
                  </a:lnTo>
                  <a:lnTo>
                    <a:pt x="654501" y="258435"/>
                  </a:lnTo>
                  <a:lnTo>
                    <a:pt x="648385" y="263023"/>
                  </a:lnTo>
                  <a:lnTo>
                    <a:pt x="646855" y="269140"/>
                  </a:lnTo>
                  <a:lnTo>
                    <a:pt x="646855" y="275257"/>
                  </a:lnTo>
                  <a:lnTo>
                    <a:pt x="648385" y="282903"/>
                  </a:lnTo>
                  <a:lnTo>
                    <a:pt x="649914" y="290549"/>
                  </a:lnTo>
                  <a:lnTo>
                    <a:pt x="649914" y="298195"/>
                  </a:lnTo>
                  <a:lnTo>
                    <a:pt x="648385" y="307370"/>
                  </a:lnTo>
                  <a:lnTo>
                    <a:pt x="642268" y="316545"/>
                  </a:lnTo>
                  <a:lnTo>
                    <a:pt x="636151" y="322662"/>
                  </a:lnTo>
                  <a:lnTo>
                    <a:pt x="626976" y="325720"/>
                  </a:lnTo>
                  <a:lnTo>
                    <a:pt x="617800" y="328779"/>
                  </a:lnTo>
                  <a:lnTo>
                    <a:pt x="608625" y="330308"/>
                  </a:lnTo>
                  <a:lnTo>
                    <a:pt x="593333" y="330308"/>
                  </a:lnTo>
                  <a:lnTo>
                    <a:pt x="587216" y="328779"/>
                  </a:lnTo>
                  <a:lnTo>
                    <a:pt x="591804" y="324191"/>
                  </a:lnTo>
                  <a:lnTo>
                    <a:pt x="600979" y="311957"/>
                  </a:lnTo>
                  <a:lnTo>
                    <a:pt x="607096" y="302782"/>
                  </a:lnTo>
                  <a:lnTo>
                    <a:pt x="611683" y="292078"/>
                  </a:lnTo>
                  <a:lnTo>
                    <a:pt x="614742" y="282903"/>
                  </a:lnTo>
                  <a:lnTo>
                    <a:pt x="617800" y="272198"/>
                  </a:lnTo>
                  <a:lnTo>
                    <a:pt x="619330" y="263023"/>
                  </a:lnTo>
                  <a:lnTo>
                    <a:pt x="620859" y="256906"/>
                  </a:lnTo>
                  <a:lnTo>
                    <a:pt x="623917" y="250789"/>
                  </a:lnTo>
                  <a:lnTo>
                    <a:pt x="628505" y="244673"/>
                  </a:lnTo>
                  <a:lnTo>
                    <a:pt x="633092" y="241614"/>
                  </a:lnTo>
                  <a:lnTo>
                    <a:pt x="639209" y="237027"/>
                  </a:lnTo>
                  <a:lnTo>
                    <a:pt x="652972" y="230910"/>
                  </a:lnTo>
                  <a:lnTo>
                    <a:pt x="657560" y="227851"/>
                  </a:lnTo>
                  <a:lnTo>
                    <a:pt x="660618" y="224793"/>
                  </a:lnTo>
                  <a:lnTo>
                    <a:pt x="668264" y="218676"/>
                  </a:lnTo>
                  <a:close/>
                  <a:moveTo>
                    <a:pt x="292079" y="192680"/>
                  </a:moveTo>
                  <a:lnTo>
                    <a:pt x="313488" y="215618"/>
                  </a:lnTo>
                  <a:lnTo>
                    <a:pt x="367010" y="275257"/>
                  </a:lnTo>
                  <a:lnTo>
                    <a:pt x="399123" y="311958"/>
                  </a:lnTo>
                  <a:lnTo>
                    <a:pt x="432766" y="350188"/>
                  </a:lnTo>
                  <a:lnTo>
                    <a:pt x="463350" y="388418"/>
                  </a:lnTo>
                  <a:lnTo>
                    <a:pt x="489346" y="425119"/>
                  </a:lnTo>
                  <a:lnTo>
                    <a:pt x="545927" y="373126"/>
                  </a:lnTo>
                  <a:lnTo>
                    <a:pt x="573453" y="348659"/>
                  </a:lnTo>
                  <a:lnTo>
                    <a:pt x="571924" y="353246"/>
                  </a:lnTo>
                  <a:lnTo>
                    <a:pt x="568865" y="370068"/>
                  </a:lnTo>
                  <a:lnTo>
                    <a:pt x="565807" y="396064"/>
                  </a:lnTo>
                  <a:lnTo>
                    <a:pt x="565807" y="412885"/>
                  </a:lnTo>
                  <a:lnTo>
                    <a:pt x="565807" y="432765"/>
                  </a:lnTo>
                  <a:lnTo>
                    <a:pt x="567336" y="455703"/>
                  </a:lnTo>
                  <a:lnTo>
                    <a:pt x="570394" y="480170"/>
                  </a:lnTo>
                  <a:lnTo>
                    <a:pt x="574982" y="507696"/>
                  </a:lnTo>
                  <a:lnTo>
                    <a:pt x="582628" y="538280"/>
                  </a:lnTo>
                  <a:lnTo>
                    <a:pt x="590274" y="570393"/>
                  </a:lnTo>
                  <a:lnTo>
                    <a:pt x="602508" y="605565"/>
                  </a:lnTo>
                  <a:lnTo>
                    <a:pt x="616271" y="643795"/>
                  </a:lnTo>
                  <a:lnTo>
                    <a:pt x="633092" y="683554"/>
                  </a:lnTo>
                  <a:lnTo>
                    <a:pt x="646855" y="712609"/>
                  </a:lnTo>
                  <a:lnTo>
                    <a:pt x="657559" y="741664"/>
                  </a:lnTo>
                  <a:lnTo>
                    <a:pt x="668264" y="767661"/>
                  </a:lnTo>
                  <a:lnTo>
                    <a:pt x="675910" y="792128"/>
                  </a:lnTo>
                  <a:lnTo>
                    <a:pt x="682027" y="813537"/>
                  </a:lnTo>
                  <a:lnTo>
                    <a:pt x="685085" y="833416"/>
                  </a:lnTo>
                  <a:lnTo>
                    <a:pt x="685085" y="853296"/>
                  </a:lnTo>
                  <a:lnTo>
                    <a:pt x="682027" y="873176"/>
                  </a:lnTo>
                  <a:lnTo>
                    <a:pt x="678968" y="896114"/>
                  </a:lnTo>
                  <a:lnTo>
                    <a:pt x="672851" y="919052"/>
                  </a:lnTo>
                  <a:lnTo>
                    <a:pt x="665205" y="940461"/>
                  </a:lnTo>
                  <a:lnTo>
                    <a:pt x="656030" y="960340"/>
                  </a:lnTo>
                  <a:lnTo>
                    <a:pt x="643796" y="980220"/>
                  </a:lnTo>
                  <a:lnTo>
                    <a:pt x="631563" y="998570"/>
                  </a:lnTo>
                  <a:lnTo>
                    <a:pt x="616271" y="1015392"/>
                  </a:lnTo>
                  <a:lnTo>
                    <a:pt x="600979" y="1030684"/>
                  </a:lnTo>
                  <a:lnTo>
                    <a:pt x="582628" y="1044446"/>
                  </a:lnTo>
                  <a:lnTo>
                    <a:pt x="564278" y="1058209"/>
                  </a:lnTo>
                  <a:lnTo>
                    <a:pt x="544398" y="1068914"/>
                  </a:lnTo>
                  <a:lnTo>
                    <a:pt x="524518" y="1078089"/>
                  </a:lnTo>
                  <a:lnTo>
                    <a:pt x="503109" y="1085735"/>
                  </a:lnTo>
                  <a:lnTo>
                    <a:pt x="480171" y="1090323"/>
                  </a:lnTo>
                  <a:lnTo>
                    <a:pt x="457233" y="1093381"/>
                  </a:lnTo>
                  <a:lnTo>
                    <a:pt x="432766" y="1094910"/>
                  </a:lnTo>
                  <a:lnTo>
                    <a:pt x="411357" y="1093381"/>
                  </a:lnTo>
                  <a:lnTo>
                    <a:pt x="391477" y="1091852"/>
                  </a:lnTo>
                  <a:lnTo>
                    <a:pt x="370068" y="1087264"/>
                  </a:lnTo>
                  <a:lnTo>
                    <a:pt x="351718" y="1081147"/>
                  </a:lnTo>
                  <a:lnTo>
                    <a:pt x="331838" y="1073501"/>
                  </a:lnTo>
                  <a:lnTo>
                    <a:pt x="315017" y="1065855"/>
                  </a:lnTo>
                  <a:lnTo>
                    <a:pt x="296666" y="1055151"/>
                  </a:lnTo>
                  <a:lnTo>
                    <a:pt x="281374" y="1044446"/>
                  </a:lnTo>
                  <a:lnTo>
                    <a:pt x="266082" y="1032213"/>
                  </a:lnTo>
                  <a:lnTo>
                    <a:pt x="250790" y="1018450"/>
                  </a:lnTo>
                  <a:lnTo>
                    <a:pt x="238556" y="1003158"/>
                  </a:lnTo>
                  <a:lnTo>
                    <a:pt x="226323" y="987866"/>
                  </a:lnTo>
                  <a:lnTo>
                    <a:pt x="215618" y="971045"/>
                  </a:lnTo>
                  <a:lnTo>
                    <a:pt x="206443" y="952694"/>
                  </a:lnTo>
                  <a:lnTo>
                    <a:pt x="198797" y="934344"/>
                  </a:lnTo>
                  <a:lnTo>
                    <a:pt x="191151" y="915993"/>
                  </a:lnTo>
                  <a:lnTo>
                    <a:pt x="186563" y="900701"/>
                  </a:lnTo>
                  <a:lnTo>
                    <a:pt x="181976" y="885409"/>
                  </a:lnTo>
                  <a:lnTo>
                    <a:pt x="180447" y="868588"/>
                  </a:lnTo>
                  <a:lnTo>
                    <a:pt x="181976" y="851767"/>
                  </a:lnTo>
                  <a:lnTo>
                    <a:pt x="181976" y="844121"/>
                  </a:lnTo>
                  <a:lnTo>
                    <a:pt x="181976" y="830358"/>
                  </a:lnTo>
                  <a:lnTo>
                    <a:pt x="185034" y="815066"/>
                  </a:lnTo>
                  <a:lnTo>
                    <a:pt x="189622" y="752369"/>
                  </a:lnTo>
                  <a:lnTo>
                    <a:pt x="191151" y="695788"/>
                  </a:lnTo>
                  <a:lnTo>
                    <a:pt x="191151" y="646854"/>
                  </a:lnTo>
                  <a:lnTo>
                    <a:pt x="189622" y="602507"/>
                  </a:lnTo>
                  <a:lnTo>
                    <a:pt x="185034" y="565806"/>
                  </a:lnTo>
                  <a:lnTo>
                    <a:pt x="180447" y="532163"/>
                  </a:lnTo>
                  <a:lnTo>
                    <a:pt x="175859" y="504638"/>
                  </a:lnTo>
                  <a:lnTo>
                    <a:pt x="169742" y="481700"/>
                  </a:lnTo>
                  <a:lnTo>
                    <a:pt x="162096" y="461820"/>
                  </a:lnTo>
                  <a:lnTo>
                    <a:pt x="155979" y="446528"/>
                  </a:lnTo>
                  <a:lnTo>
                    <a:pt x="149862" y="434294"/>
                  </a:lnTo>
                  <a:lnTo>
                    <a:pt x="143746" y="426648"/>
                  </a:lnTo>
                  <a:lnTo>
                    <a:pt x="134570" y="415944"/>
                  </a:lnTo>
                  <a:lnTo>
                    <a:pt x="131512" y="412885"/>
                  </a:lnTo>
                  <a:lnTo>
                    <a:pt x="146804" y="417473"/>
                  </a:lnTo>
                  <a:lnTo>
                    <a:pt x="189622" y="429707"/>
                  </a:lnTo>
                  <a:lnTo>
                    <a:pt x="247732" y="451116"/>
                  </a:lnTo>
                  <a:lnTo>
                    <a:pt x="281374" y="463349"/>
                  </a:lnTo>
                  <a:lnTo>
                    <a:pt x="315017" y="478641"/>
                  </a:lnTo>
                  <a:lnTo>
                    <a:pt x="324192" y="454174"/>
                  </a:lnTo>
                  <a:lnTo>
                    <a:pt x="327251" y="443469"/>
                  </a:lnTo>
                  <a:lnTo>
                    <a:pt x="330309" y="431236"/>
                  </a:lnTo>
                  <a:lnTo>
                    <a:pt x="330309" y="409827"/>
                  </a:lnTo>
                  <a:lnTo>
                    <a:pt x="330309" y="389947"/>
                  </a:lnTo>
                  <a:lnTo>
                    <a:pt x="327251" y="348659"/>
                  </a:lnTo>
                  <a:lnTo>
                    <a:pt x="321134" y="307370"/>
                  </a:lnTo>
                  <a:lnTo>
                    <a:pt x="313488" y="270670"/>
                  </a:lnTo>
                  <a:lnTo>
                    <a:pt x="305842" y="240085"/>
                  </a:lnTo>
                  <a:lnTo>
                    <a:pt x="299725" y="214089"/>
                  </a:lnTo>
                  <a:close/>
                  <a:moveTo>
                    <a:pt x="258436" y="0"/>
                  </a:moveTo>
                  <a:lnTo>
                    <a:pt x="259966" y="12234"/>
                  </a:lnTo>
                  <a:lnTo>
                    <a:pt x="263024" y="22938"/>
                  </a:lnTo>
                  <a:lnTo>
                    <a:pt x="264553" y="27526"/>
                  </a:lnTo>
                  <a:lnTo>
                    <a:pt x="267611" y="32113"/>
                  </a:lnTo>
                  <a:lnTo>
                    <a:pt x="278316" y="45876"/>
                  </a:lnTo>
                  <a:lnTo>
                    <a:pt x="282903" y="53522"/>
                  </a:lnTo>
                  <a:lnTo>
                    <a:pt x="285962" y="61168"/>
                  </a:lnTo>
                  <a:lnTo>
                    <a:pt x="287491" y="68814"/>
                  </a:lnTo>
                  <a:lnTo>
                    <a:pt x="287491" y="76460"/>
                  </a:lnTo>
                  <a:lnTo>
                    <a:pt x="285962" y="85635"/>
                  </a:lnTo>
                  <a:lnTo>
                    <a:pt x="282903" y="94811"/>
                  </a:lnTo>
                  <a:lnTo>
                    <a:pt x="279845" y="108574"/>
                  </a:lnTo>
                  <a:lnTo>
                    <a:pt x="278316" y="122336"/>
                  </a:lnTo>
                  <a:lnTo>
                    <a:pt x="278316" y="136099"/>
                  </a:lnTo>
                  <a:lnTo>
                    <a:pt x="279845" y="148333"/>
                  </a:lnTo>
                  <a:lnTo>
                    <a:pt x="282903" y="169742"/>
                  </a:lnTo>
                  <a:lnTo>
                    <a:pt x="285962" y="177388"/>
                  </a:lnTo>
                  <a:lnTo>
                    <a:pt x="278316" y="174329"/>
                  </a:lnTo>
                  <a:lnTo>
                    <a:pt x="261495" y="165154"/>
                  </a:lnTo>
                  <a:lnTo>
                    <a:pt x="252320" y="159037"/>
                  </a:lnTo>
                  <a:lnTo>
                    <a:pt x="243144" y="151391"/>
                  </a:lnTo>
                  <a:lnTo>
                    <a:pt x="237028" y="142216"/>
                  </a:lnTo>
                  <a:lnTo>
                    <a:pt x="235498" y="137628"/>
                  </a:lnTo>
                  <a:lnTo>
                    <a:pt x="233969" y="131512"/>
                  </a:lnTo>
                  <a:lnTo>
                    <a:pt x="232440" y="123866"/>
                  </a:lnTo>
                  <a:lnTo>
                    <a:pt x="232440" y="117749"/>
                  </a:lnTo>
                  <a:lnTo>
                    <a:pt x="235498" y="107044"/>
                  </a:lnTo>
                  <a:lnTo>
                    <a:pt x="240086" y="97869"/>
                  </a:lnTo>
                  <a:lnTo>
                    <a:pt x="244674" y="90223"/>
                  </a:lnTo>
                  <a:lnTo>
                    <a:pt x="250790" y="84106"/>
                  </a:lnTo>
                  <a:lnTo>
                    <a:pt x="253849" y="76460"/>
                  </a:lnTo>
                  <a:lnTo>
                    <a:pt x="255378" y="68814"/>
                  </a:lnTo>
                  <a:lnTo>
                    <a:pt x="253849" y="65756"/>
                  </a:lnTo>
                  <a:lnTo>
                    <a:pt x="252320" y="59639"/>
                  </a:lnTo>
                  <a:lnTo>
                    <a:pt x="249261" y="50464"/>
                  </a:lnTo>
                  <a:lnTo>
                    <a:pt x="247732" y="39759"/>
                  </a:lnTo>
                  <a:lnTo>
                    <a:pt x="247732" y="29055"/>
                  </a:lnTo>
                  <a:lnTo>
                    <a:pt x="250790" y="19880"/>
                  </a:lnTo>
                  <a:lnTo>
                    <a:pt x="255378" y="611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3" name="グループ化 132"/>
          <p:cNvGrpSpPr/>
          <p:nvPr/>
        </p:nvGrpSpPr>
        <p:grpSpPr>
          <a:xfrm>
            <a:off x="2294435" y="2785469"/>
            <a:ext cx="1562519" cy="1562519"/>
            <a:chOff x="2294435" y="2785469"/>
            <a:chExt cx="1562519" cy="1562519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2294435" y="2785469"/>
              <a:ext cx="1562519" cy="1562519"/>
              <a:chOff x="2308268" y="2787288"/>
              <a:chExt cx="1562519" cy="1562519"/>
            </a:xfrm>
          </p:grpSpPr>
          <p:sp>
            <p:nvSpPr>
              <p:cNvPr id="75" name="ドーナツ 74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ドーナツ 75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7" name="フリーフォーム 96"/>
            <p:cNvSpPr/>
            <p:nvPr/>
          </p:nvSpPr>
          <p:spPr bwMode="auto">
            <a:xfrm>
              <a:off x="2552640" y="3470780"/>
              <a:ext cx="1058610" cy="191896"/>
            </a:xfrm>
            <a:custGeom>
              <a:avLst/>
              <a:gdLst>
                <a:gd name="connsiteX0" fmla="*/ 295761 w 1058610"/>
                <a:gd name="connsiteY0" fmla="*/ 0 h 191896"/>
                <a:gd name="connsiteX1" fmla="*/ 328503 w 1058610"/>
                <a:gd name="connsiteY1" fmla="*/ 0 h 191896"/>
                <a:gd name="connsiteX2" fmla="*/ 328503 w 1058610"/>
                <a:gd name="connsiteY2" fmla="*/ 38768 h 191896"/>
                <a:gd name="connsiteX3" fmla="*/ 1004889 w 1058610"/>
                <a:gd name="connsiteY3" fmla="*/ 38768 h 191896"/>
                <a:gd name="connsiteX4" fmla="*/ 1058610 w 1058610"/>
                <a:gd name="connsiteY4" fmla="*/ 92489 h 191896"/>
                <a:gd name="connsiteX5" fmla="*/ 1004889 w 1058610"/>
                <a:gd name="connsiteY5" fmla="*/ 146210 h 191896"/>
                <a:gd name="connsiteX6" fmla="*/ 328503 w 1058610"/>
                <a:gd name="connsiteY6" fmla="*/ 146210 h 191896"/>
                <a:gd name="connsiteX7" fmla="*/ 328503 w 1058610"/>
                <a:gd name="connsiteY7" fmla="*/ 191896 h 191896"/>
                <a:gd name="connsiteX8" fmla="*/ 295761 w 1058610"/>
                <a:gd name="connsiteY8" fmla="*/ 191896 h 191896"/>
                <a:gd name="connsiteX9" fmla="*/ 280429 w 1058610"/>
                <a:gd name="connsiteY9" fmla="*/ 176564 h 191896"/>
                <a:gd name="connsiteX10" fmla="*/ 280429 w 1058610"/>
                <a:gd name="connsiteY10" fmla="*/ 159484 h 191896"/>
                <a:gd name="connsiteX11" fmla="*/ 40528 w 1058610"/>
                <a:gd name="connsiteY11" fmla="*/ 159484 h 191896"/>
                <a:gd name="connsiteX12" fmla="*/ 0 w 1058610"/>
                <a:gd name="connsiteY12" fmla="*/ 118956 h 191896"/>
                <a:gd name="connsiteX13" fmla="*/ 0 w 1058610"/>
                <a:gd name="connsiteY13" fmla="*/ 72934 h 191896"/>
                <a:gd name="connsiteX14" fmla="*/ 40528 w 1058610"/>
                <a:gd name="connsiteY14" fmla="*/ 32405 h 191896"/>
                <a:gd name="connsiteX15" fmla="*/ 280429 w 1058610"/>
                <a:gd name="connsiteY15" fmla="*/ 32405 h 191896"/>
                <a:gd name="connsiteX16" fmla="*/ 280429 w 1058610"/>
                <a:gd name="connsiteY16" fmla="*/ 15332 h 191896"/>
                <a:gd name="connsiteX17" fmla="*/ 295761 w 1058610"/>
                <a:gd name="connsiteY17" fmla="*/ 0 h 191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58610" h="191896">
                  <a:moveTo>
                    <a:pt x="295761" y="0"/>
                  </a:moveTo>
                  <a:lnTo>
                    <a:pt x="328503" y="0"/>
                  </a:lnTo>
                  <a:lnTo>
                    <a:pt x="328503" y="38768"/>
                  </a:lnTo>
                  <a:lnTo>
                    <a:pt x="1004889" y="38768"/>
                  </a:lnTo>
                  <a:cubicBezTo>
                    <a:pt x="1034558" y="38768"/>
                    <a:pt x="1058610" y="62820"/>
                    <a:pt x="1058610" y="92489"/>
                  </a:cubicBezTo>
                  <a:cubicBezTo>
                    <a:pt x="1058610" y="122158"/>
                    <a:pt x="1034558" y="146210"/>
                    <a:pt x="1004889" y="146210"/>
                  </a:cubicBezTo>
                  <a:lnTo>
                    <a:pt x="328503" y="146210"/>
                  </a:lnTo>
                  <a:lnTo>
                    <a:pt x="328503" y="191896"/>
                  </a:lnTo>
                  <a:lnTo>
                    <a:pt x="295761" y="191896"/>
                  </a:lnTo>
                  <a:cubicBezTo>
                    <a:pt x="287293" y="191896"/>
                    <a:pt x="280429" y="185032"/>
                    <a:pt x="280429" y="176564"/>
                  </a:cubicBezTo>
                  <a:lnTo>
                    <a:pt x="280429" y="159484"/>
                  </a:lnTo>
                  <a:lnTo>
                    <a:pt x="40528" y="159484"/>
                  </a:lnTo>
                  <a:cubicBezTo>
                    <a:pt x="18145" y="159484"/>
                    <a:pt x="0" y="141339"/>
                    <a:pt x="0" y="118956"/>
                  </a:cubicBezTo>
                  <a:lnTo>
                    <a:pt x="0" y="72934"/>
                  </a:lnTo>
                  <a:cubicBezTo>
                    <a:pt x="0" y="50551"/>
                    <a:pt x="18145" y="32405"/>
                    <a:pt x="40528" y="32405"/>
                  </a:cubicBezTo>
                  <a:lnTo>
                    <a:pt x="280429" y="32405"/>
                  </a:lnTo>
                  <a:lnTo>
                    <a:pt x="280429" y="15332"/>
                  </a:lnTo>
                  <a:cubicBezTo>
                    <a:pt x="280429" y="6864"/>
                    <a:pt x="287293" y="0"/>
                    <a:pt x="29576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6058595" y="840681"/>
            <a:ext cx="1562519" cy="1562519"/>
            <a:chOff x="6058595" y="840681"/>
            <a:chExt cx="1562519" cy="1562519"/>
          </a:xfrm>
        </p:grpSpPr>
        <p:grpSp>
          <p:nvGrpSpPr>
            <p:cNvPr id="99" name="グループ化 98"/>
            <p:cNvGrpSpPr/>
            <p:nvPr/>
          </p:nvGrpSpPr>
          <p:grpSpPr>
            <a:xfrm>
              <a:off x="6058595" y="840681"/>
              <a:ext cx="1562519" cy="1562519"/>
              <a:chOff x="2308268" y="2787288"/>
              <a:chExt cx="1562519" cy="1562519"/>
            </a:xfrm>
          </p:grpSpPr>
          <p:sp>
            <p:nvSpPr>
              <p:cNvPr id="103" name="ドーナツ 102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ドーナツ 103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0" name="グループ化 99"/>
            <p:cNvGrpSpPr/>
            <p:nvPr/>
          </p:nvGrpSpPr>
          <p:grpSpPr>
            <a:xfrm>
              <a:off x="6347010" y="1042530"/>
              <a:ext cx="985688" cy="1082652"/>
              <a:chOff x="6331189" y="1042530"/>
              <a:chExt cx="985688" cy="1082652"/>
            </a:xfrm>
          </p:grpSpPr>
          <p:sp>
            <p:nvSpPr>
              <p:cNvPr id="101" name="フリーフォーム 100"/>
              <p:cNvSpPr/>
              <p:nvPr/>
            </p:nvSpPr>
            <p:spPr bwMode="auto">
              <a:xfrm>
                <a:off x="6331189" y="1042530"/>
                <a:ext cx="985688" cy="1082652"/>
              </a:xfrm>
              <a:custGeom>
                <a:avLst/>
                <a:gdLst>
                  <a:gd name="connsiteX0" fmla="*/ 832375 w 985688"/>
                  <a:gd name="connsiteY0" fmla="*/ 562605 h 1082652"/>
                  <a:gd name="connsiteX1" fmla="*/ 683521 w 985688"/>
                  <a:gd name="connsiteY1" fmla="*/ 873611 h 1082652"/>
                  <a:gd name="connsiteX2" fmla="*/ 785803 w 985688"/>
                  <a:gd name="connsiteY2" fmla="*/ 873611 h 1082652"/>
                  <a:gd name="connsiteX3" fmla="*/ 877963 w 985688"/>
                  <a:gd name="connsiteY3" fmla="*/ 681057 h 1082652"/>
                  <a:gd name="connsiteX4" fmla="*/ 877963 w 985688"/>
                  <a:gd name="connsiteY4" fmla="*/ 584954 h 1082652"/>
                  <a:gd name="connsiteX5" fmla="*/ 851051 w 985688"/>
                  <a:gd name="connsiteY5" fmla="*/ 562605 h 1082652"/>
                  <a:gd name="connsiteX6" fmla="*/ 620932 w 985688"/>
                  <a:gd name="connsiteY6" fmla="*/ 562605 h 1082652"/>
                  <a:gd name="connsiteX7" fmla="*/ 472078 w 985688"/>
                  <a:gd name="connsiteY7" fmla="*/ 873611 h 1082652"/>
                  <a:gd name="connsiteX8" fmla="*/ 574360 w 985688"/>
                  <a:gd name="connsiteY8" fmla="*/ 873611 h 1082652"/>
                  <a:gd name="connsiteX9" fmla="*/ 723214 w 985688"/>
                  <a:gd name="connsiteY9" fmla="*/ 562605 h 1082652"/>
                  <a:gd name="connsiteX10" fmla="*/ 401938 w 985688"/>
                  <a:gd name="connsiteY10" fmla="*/ 562605 h 1082652"/>
                  <a:gd name="connsiteX11" fmla="*/ 253083 w 985688"/>
                  <a:gd name="connsiteY11" fmla="*/ 873611 h 1082652"/>
                  <a:gd name="connsiteX12" fmla="*/ 355365 w 985688"/>
                  <a:gd name="connsiteY12" fmla="*/ 873611 h 1082652"/>
                  <a:gd name="connsiteX13" fmla="*/ 504220 w 985688"/>
                  <a:gd name="connsiteY13" fmla="*/ 562605 h 1082652"/>
                  <a:gd name="connsiteX14" fmla="*/ 190495 w 985688"/>
                  <a:gd name="connsiteY14" fmla="*/ 562605 h 1082652"/>
                  <a:gd name="connsiteX15" fmla="*/ 105694 w 985688"/>
                  <a:gd name="connsiteY15" fmla="*/ 739781 h 1082652"/>
                  <a:gd name="connsiteX16" fmla="*/ 105694 w 985688"/>
                  <a:gd name="connsiteY16" fmla="*/ 851262 h 1082652"/>
                  <a:gd name="connsiteX17" fmla="*/ 132606 w 985688"/>
                  <a:gd name="connsiteY17" fmla="*/ 873611 h 1082652"/>
                  <a:gd name="connsiteX18" fmla="*/ 143922 w 985688"/>
                  <a:gd name="connsiteY18" fmla="*/ 873611 h 1082652"/>
                  <a:gd name="connsiteX19" fmla="*/ 292777 w 985688"/>
                  <a:gd name="connsiteY19" fmla="*/ 562605 h 1082652"/>
                  <a:gd name="connsiteX20" fmla="*/ 109471 w 985688"/>
                  <a:gd name="connsiteY20" fmla="*/ 0 h 1082652"/>
                  <a:gd name="connsiteX21" fmla="*/ 874745 w 985688"/>
                  <a:gd name="connsiteY21" fmla="*/ 0 h 1082652"/>
                  <a:gd name="connsiteX22" fmla="*/ 915033 w 985688"/>
                  <a:gd name="connsiteY22" fmla="*/ 40288 h 1082652"/>
                  <a:gd name="connsiteX23" fmla="*/ 915033 w 985688"/>
                  <a:gd name="connsiteY23" fmla="*/ 844177 h 1082652"/>
                  <a:gd name="connsiteX24" fmla="*/ 916505 w 985688"/>
                  <a:gd name="connsiteY24" fmla="*/ 845649 h 1082652"/>
                  <a:gd name="connsiteX25" fmla="*/ 916505 w 985688"/>
                  <a:gd name="connsiteY25" fmla="*/ 971400 h 1082652"/>
                  <a:gd name="connsiteX26" fmla="*/ 967146 w 985688"/>
                  <a:gd name="connsiteY26" fmla="*/ 971400 h 1082652"/>
                  <a:gd name="connsiteX27" fmla="*/ 985688 w 985688"/>
                  <a:gd name="connsiteY27" fmla="*/ 989942 h 1082652"/>
                  <a:gd name="connsiteX28" fmla="*/ 985688 w 985688"/>
                  <a:gd name="connsiteY28" fmla="*/ 1064110 h 1082652"/>
                  <a:gd name="connsiteX29" fmla="*/ 967146 w 985688"/>
                  <a:gd name="connsiteY29" fmla="*/ 1082652 h 1082652"/>
                  <a:gd name="connsiteX30" fmla="*/ 829074 w 985688"/>
                  <a:gd name="connsiteY30" fmla="*/ 1082652 h 1082652"/>
                  <a:gd name="connsiteX31" fmla="*/ 810532 w 985688"/>
                  <a:gd name="connsiteY31" fmla="*/ 1064110 h 1082652"/>
                  <a:gd name="connsiteX32" fmla="*/ 810532 w 985688"/>
                  <a:gd name="connsiteY32" fmla="*/ 989942 h 1082652"/>
                  <a:gd name="connsiteX33" fmla="*/ 829074 w 985688"/>
                  <a:gd name="connsiteY33" fmla="*/ 971400 h 1082652"/>
                  <a:gd name="connsiteX34" fmla="*/ 879715 w 985688"/>
                  <a:gd name="connsiteY34" fmla="*/ 971400 h 1082652"/>
                  <a:gd name="connsiteX35" fmla="*/ 879715 w 985688"/>
                  <a:gd name="connsiteY35" fmla="*/ 903682 h 1082652"/>
                  <a:gd name="connsiteX36" fmla="*/ 874745 w 985688"/>
                  <a:gd name="connsiteY36" fmla="*/ 905741 h 1082652"/>
                  <a:gd name="connsiteX37" fmla="*/ 109471 w 985688"/>
                  <a:gd name="connsiteY37" fmla="*/ 905741 h 1082652"/>
                  <a:gd name="connsiteX38" fmla="*/ 105973 w 985688"/>
                  <a:gd name="connsiteY38" fmla="*/ 904292 h 1082652"/>
                  <a:gd name="connsiteX39" fmla="*/ 105973 w 985688"/>
                  <a:gd name="connsiteY39" fmla="*/ 971400 h 1082652"/>
                  <a:gd name="connsiteX40" fmla="*/ 156614 w 985688"/>
                  <a:gd name="connsiteY40" fmla="*/ 971400 h 1082652"/>
                  <a:gd name="connsiteX41" fmla="*/ 175156 w 985688"/>
                  <a:gd name="connsiteY41" fmla="*/ 989942 h 1082652"/>
                  <a:gd name="connsiteX42" fmla="*/ 175156 w 985688"/>
                  <a:gd name="connsiteY42" fmla="*/ 1064110 h 1082652"/>
                  <a:gd name="connsiteX43" fmla="*/ 156614 w 985688"/>
                  <a:gd name="connsiteY43" fmla="*/ 1082652 h 1082652"/>
                  <a:gd name="connsiteX44" fmla="*/ 18542 w 985688"/>
                  <a:gd name="connsiteY44" fmla="*/ 1082652 h 1082652"/>
                  <a:gd name="connsiteX45" fmla="*/ 0 w 985688"/>
                  <a:gd name="connsiteY45" fmla="*/ 1064110 h 1082652"/>
                  <a:gd name="connsiteX46" fmla="*/ 0 w 985688"/>
                  <a:gd name="connsiteY46" fmla="*/ 989942 h 1082652"/>
                  <a:gd name="connsiteX47" fmla="*/ 18542 w 985688"/>
                  <a:gd name="connsiteY47" fmla="*/ 971400 h 1082652"/>
                  <a:gd name="connsiteX48" fmla="*/ 69183 w 985688"/>
                  <a:gd name="connsiteY48" fmla="*/ 971400 h 1082652"/>
                  <a:gd name="connsiteX49" fmla="*/ 69183 w 985688"/>
                  <a:gd name="connsiteY49" fmla="*/ 865453 h 1082652"/>
                  <a:gd name="connsiteX50" fmla="*/ 69183 w 985688"/>
                  <a:gd name="connsiteY50" fmla="*/ 845649 h 1082652"/>
                  <a:gd name="connsiteX51" fmla="*/ 69183 w 985688"/>
                  <a:gd name="connsiteY51" fmla="*/ 40288 h 1082652"/>
                  <a:gd name="connsiteX52" fmla="*/ 109471 w 985688"/>
                  <a:gd name="connsiteY52" fmla="*/ 0 h 1082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85688" h="1082652">
                    <a:moveTo>
                      <a:pt x="832375" y="562605"/>
                    </a:moveTo>
                    <a:lnTo>
                      <a:pt x="683521" y="873611"/>
                    </a:lnTo>
                    <a:lnTo>
                      <a:pt x="785803" y="873611"/>
                    </a:lnTo>
                    <a:lnTo>
                      <a:pt x="877963" y="681057"/>
                    </a:lnTo>
                    <a:lnTo>
                      <a:pt x="877963" y="584954"/>
                    </a:lnTo>
                    <a:cubicBezTo>
                      <a:pt x="877963" y="572611"/>
                      <a:pt x="865914" y="562605"/>
                      <a:pt x="851051" y="562605"/>
                    </a:cubicBezTo>
                    <a:close/>
                    <a:moveTo>
                      <a:pt x="620932" y="562605"/>
                    </a:moveTo>
                    <a:lnTo>
                      <a:pt x="472078" y="873611"/>
                    </a:lnTo>
                    <a:lnTo>
                      <a:pt x="574360" y="873611"/>
                    </a:lnTo>
                    <a:lnTo>
                      <a:pt x="723214" y="562605"/>
                    </a:lnTo>
                    <a:close/>
                    <a:moveTo>
                      <a:pt x="401938" y="562605"/>
                    </a:moveTo>
                    <a:lnTo>
                      <a:pt x="253083" y="873611"/>
                    </a:lnTo>
                    <a:lnTo>
                      <a:pt x="355365" y="873611"/>
                    </a:lnTo>
                    <a:lnTo>
                      <a:pt x="504220" y="562605"/>
                    </a:lnTo>
                    <a:close/>
                    <a:moveTo>
                      <a:pt x="190495" y="562605"/>
                    </a:moveTo>
                    <a:lnTo>
                      <a:pt x="105694" y="739781"/>
                    </a:lnTo>
                    <a:lnTo>
                      <a:pt x="105694" y="851262"/>
                    </a:lnTo>
                    <a:cubicBezTo>
                      <a:pt x="105694" y="863605"/>
                      <a:pt x="117743" y="873611"/>
                      <a:pt x="132606" y="873611"/>
                    </a:cubicBezTo>
                    <a:lnTo>
                      <a:pt x="143922" y="873611"/>
                    </a:lnTo>
                    <a:lnTo>
                      <a:pt x="292777" y="562605"/>
                    </a:lnTo>
                    <a:close/>
                    <a:moveTo>
                      <a:pt x="109471" y="0"/>
                    </a:moveTo>
                    <a:lnTo>
                      <a:pt x="874745" y="0"/>
                    </a:lnTo>
                    <a:cubicBezTo>
                      <a:pt x="896995" y="0"/>
                      <a:pt x="915033" y="18038"/>
                      <a:pt x="915033" y="40288"/>
                    </a:cubicBezTo>
                    <a:lnTo>
                      <a:pt x="915033" y="844177"/>
                    </a:lnTo>
                    <a:lnTo>
                      <a:pt x="916505" y="845649"/>
                    </a:lnTo>
                    <a:lnTo>
                      <a:pt x="916505" y="971400"/>
                    </a:lnTo>
                    <a:lnTo>
                      <a:pt x="967146" y="971400"/>
                    </a:lnTo>
                    <a:cubicBezTo>
                      <a:pt x="977386" y="971400"/>
                      <a:pt x="985688" y="979702"/>
                      <a:pt x="985688" y="989942"/>
                    </a:cubicBezTo>
                    <a:lnTo>
                      <a:pt x="985688" y="1064110"/>
                    </a:lnTo>
                    <a:cubicBezTo>
                      <a:pt x="985688" y="1074350"/>
                      <a:pt x="977386" y="1082652"/>
                      <a:pt x="967146" y="1082652"/>
                    </a:cubicBezTo>
                    <a:lnTo>
                      <a:pt x="829074" y="1082652"/>
                    </a:lnTo>
                    <a:cubicBezTo>
                      <a:pt x="818834" y="1082652"/>
                      <a:pt x="810532" y="1074350"/>
                      <a:pt x="810532" y="1064110"/>
                    </a:cubicBezTo>
                    <a:lnTo>
                      <a:pt x="810532" y="989942"/>
                    </a:lnTo>
                    <a:cubicBezTo>
                      <a:pt x="810532" y="979702"/>
                      <a:pt x="818834" y="971400"/>
                      <a:pt x="829074" y="971400"/>
                    </a:cubicBezTo>
                    <a:lnTo>
                      <a:pt x="879715" y="971400"/>
                    </a:lnTo>
                    <a:lnTo>
                      <a:pt x="879715" y="903682"/>
                    </a:lnTo>
                    <a:lnTo>
                      <a:pt x="874745" y="905741"/>
                    </a:lnTo>
                    <a:lnTo>
                      <a:pt x="109471" y="905741"/>
                    </a:lnTo>
                    <a:lnTo>
                      <a:pt x="105973" y="904292"/>
                    </a:lnTo>
                    <a:lnTo>
                      <a:pt x="105973" y="971400"/>
                    </a:lnTo>
                    <a:lnTo>
                      <a:pt x="156614" y="971400"/>
                    </a:lnTo>
                    <a:cubicBezTo>
                      <a:pt x="166854" y="971400"/>
                      <a:pt x="175156" y="979702"/>
                      <a:pt x="175156" y="989942"/>
                    </a:cubicBezTo>
                    <a:lnTo>
                      <a:pt x="175156" y="1064110"/>
                    </a:lnTo>
                    <a:cubicBezTo>
                      <a:pt x="175156" y="1074350"/>
                      <a:pt x="166854" y="1082652"/>
                      <a:pt x="156614" y="1082652"/>
                    </a:cubicBezTo>
                    <a:lnTo>
                      <a:pt x="18542" y="1082652"/>
                    </a:lnTo>
                    <a:cubicBezTo>
                      <a:pt x="8302" y="1082652"/>
                      <a:pt x="0" y="1074350"/>
                      <a:pt x="0" y="1064110"/>
                    </a:cubicBezTo>
                    <a:lnTo>
                      <a:pt x="0" y="989942"/>
                    </a:lnTo>
                    <a:cubicBezTo>
                      <a:pt x="0" y="979702"/>
                      <a:pt x="8302" y="971400"/>
                      <a:pt x="18542" y="971400"/>
                    </a:cubicBezTo>
                    <a:lnTo>
                      <a:pt x="69183" y="971400"/>
                    </a:lnTo>
                    <a:lnTo>
                      <a:pt x="69183" y="865453"/>
                    </a:lnTo>
                    <a:lnTo>
                      <a:pt x="69183" y="845649"/>
                    </a:lnTo>
                    <a:lnTo>
                      <a:pt x="69183" y="40288"/>
                    </a:lnTo>
                    <a:cubicBezTo>
                      <a:pt x="69183" y="18038"/>
                      <a:pt x="87221" y="0"/>
                      <a:pt x="109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角丸四角形 101"/>
              <p:cNvSpPr/>
              <p:nvPr/>
            </p:nvSpPr>
            <p:spPr bwMode="auto">
              <a:xfrm>
                <a:off x="6437162" y="1070169"/>
                <a:ext cx="772269" cy="507329"/>
              </a:xfrm>
              <a:prstGeom prst="roundRect">
                <a:avLst>
                  <a:gd name="adj" fmla="val 2481"/>
                </a:avLst>
              </a:prstGeom>
              <a:pattFill prst="openDmnd">
                <a:fgClr>
                  <a:schemeClr val="tx1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0" name="グループ化 139"/>
          <p:cNvGrpSpPr/>
          <p:nvPr/>
        </p:nvGrpSpPr>
        <p:grpSpPr>
          <a:xfrm>
            <a:off x="7913393" y="840681"/>
            <a:ext cx="1562519" cy="1562519"/>
            <a:chOff x="7913393" y="840681"/>
            <a:chExt cx="1562519" cy="1562519"/>
          </a:xfrm>
        </p:grpSpPr>
        <p:grpSp>
          <p:nvGrpSpPr>
            <p:cNvPr id="105" name="グループ化 104"/>
            <p:cNvGrpSpPr/>
            <p:nvPr/>
          </p:nvGrpSpPr>
          <p:grpSpPr>
            <a:xfrm>
              <a:off x="7913393" y="840681"/>
              <a:ext cx="1562519" cy="1562519"/>
              <a:chOff x="2308268" y="2787288"/>
              <a:chExt cx="1562519" cy="1562519"/>
            </a:xfrm>
          </p:grpSpPr>
          <p:sp>
            <p:nvSpPr>
              <p:cNvPr id="106" name="ドーナツ 105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ドーナツ 106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8" name="フリーフォーム 107"/>
            <p:cNvSpPr/>
            <p:nvPr/>
          </p:nvSpPr>
          <p:spPr>
            <a:xfrm rot="2700000">
              <a:off x="8402698" y="970035"/>
              <a:ext cx="560409" cy="1323608"/>
            </a:xfrm>
            <a:custGeom>
              <a:avLst/>
              <a:gdLst>
                <a:gd name="connsiteX0" fmla="*/ 82069 w 560409"/>
                <a:gd name="connsiteY0" fmla="*/ 80900 h 1323608"/>
                <a:gd name="connsiteX1" fmla="*/ 226686 w 560409"/>
                <a:gd name="connsiteY1" fmla="*/ 3959 h 1323608"/>
                <a:gd name="connsiteX2" fmla="*/ 268004 w 560409"/>
                <a:gd name="connsiteY2" fmla="*/ 0 h 1323608"/>
                <a:gd name="connsiteX3" fmla="*/ 233641 w 560409"/>
                <a:gd name="connsiteY3" fmla="*/ 128244 h 1323608"/>
                <a:gd name="connsiteX4" fmla="*/ 325448 w 560409"/>
                <a:gd name="connsiteY4" fmla="*/ 229785 h 1323608"/>
                <a:gd name="connsiteX5" fmla="*/ 455726 w 560409"/>
                <a:gd name="connsiteY5" fmla="*/ 187752 h 1323608"/>
                <a:gd name="connsiteX6" fmla="*/ 482870 w 560409"/>
                <a:gd name="connsiteY6" fmla="*/ 86449 h 1323608"/>
                <a:gd name="connsiteX7" fmla="*/ 514244 w 560409"/>
                <a:gd name="connsiteY7" fmla="*/ 124857 h 1323608"/>
                <a:gd name="connsiteX8" fmla="*/ 478339 w 560409"/>
                <a:gd name="connsiteY8" fmla="*/ 477170 h 1323608"/>
                <a:gd name="connsiteX9" fmla="*/ 385646 w 560409"/>
                <a:gd name="connsiteY9" fmla="*/ 538722 h 1323608"/>
                <a:gd name="connsiteX10" fmla="*/ 384989 w 560409"/>
                <a:gd name="connsiteY10" fmla="*/ 538917 h 1323608"/>
                <a:gd name="connsiteX11" fmla="*/ 386941 w 560409"/>
                <a:gd name="connsiteY11" fmla="*/ 548583 h 1323608"/>
                <a:gd name="connsiteX12" fmla="*/ 386941 w 560409"/>
                <a:gd name="connsiteY12" fmla="*/ 1228861 h 1323608"/>
                <a:gd name="connsiteX13" fmla="*/ 292194 w 560409"/>
                <a:gd name="connsiteY13" fmla="*/ 1323608 h 1323608"/>
                <a:gd name="connsiteX14" fmla="*/ 197447 w 560409"/>
                <a:gd name="connsiteY14" fmla="*/ 1228861 h 1323608"/>
                <a:gd name="connsiteX15" fmla="*/ 197447 w 560409"/>
                <a:gd name="connsiteY15" fmla="*/ 548583 h 1323608"/>
                <a:gd name="connsiteX16" fmla="*/ 198045 w 560409"/>
                <a:gd name="connsiteY16" fmla="*/ 545622 h 1323608"/>
                <a:gd name="connsiteX17" fmla="*/ 174763 w 560409"/>
                <a:gd name="connsiteY17" fmla="*/ 538722 h 1323608"/>
                <a:gd name="connsiteX18" fmla="*/ 82069 w 560409"/>
                <a:gd name="connsiteY18" fmla="*/ 477170 h 1323608"/>
                <a:gd name="connsiteX19" fmla="*/ 82069 w 560409"/>
                <a:gd name="connsiteY19" fmla="*/ 80900 h 1323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0409" h="1323608">
                  <a:moveTo>
                    <a:pt x="82069" y="80900"/>
                  </a:moveTo>
                  <a:cubicBezTo>
                    <a:pt x="123104" y="39865"/>
                    <a:pt x="173700" y="14218"/>
                    <a:pt x="226686" y="3959"/>
                  </a:cubicBezTo>
                  <a:lnTo>
                    <a:pt x="268004" y="0"/>
                  </a:lnTo>
                  <a:lnTo>
                    <a:pt x="233641" y="128244"/>
                  </a:lnTo>
                  <a:lnTo>
                    <a:pt x="325448" y="229785"/>
                  </a:lnTo>
                  <a:lnTo>
                    <a:pt x="455726" y="187752"/>
                  </a:lnTo>
                  <a:lnTo>
                    <a:pt x="482870" y="86449"/>
                  </a:lnTo>
                  <a:lnTo>
                    <a:pt x="514244" y="124857"/>
                  </a:lnTo>
                  <a:cubicBezTo>
                    <a:pt x="586056" y="233619"/>
                    <a:pt x="574088" y="381421"/>
                    <a:pt x="478339" y="477170"/>
                  </a:cubicBezTo>
                  <a:cubicBezTo>
                    <a:pt x="450983" y="504526"/>
                    <a:pt x="419377" y="525044"/>
                    <a:pt x="385646" y="538722"/>
                  </a:cubicBezTo>
                  <a:lnTo>
                    <a:pt x="384989" y="538917"/>
                  </a:lnTo>
                  <a:lnTo>
                    <a:pt x="386941" y="548583"/>
                  </a:lnTo>
                  <a:lnTo>
                    <a:pt x="386941" y="1228861"/>
                  </a:lnTo>
                  <a:cubicBezTo>
                    <a:pt x="386941" y="1281188"/>
                    <a:pt x="344521" y="1323608"/>
                    <a:pt x="292194" y="1323608"/>
                  </a:cubicBezTo>
                  <a:cubicBezTo>
                    <a:pt x="239867" y="1323608"/>
                    <a:pt x="197447" y="1281188"/>
                    <a:pt x="197447" y="1228861"/>
                  </a:cubicBezTo>
                  <a:lnTo>
                    <a:pt x="197447" y="548583"/>
                  </a:lnTo>
                  <a:lnTo>
                    <a:pt x="198045" y="545622"/>
                  </a:lnTo>
                  <a:lnTo>
                    <a:pt x="174763" y="538722"/>
                  </a:lnTo>
                  <a:cubicBezTo>
                    <a:pt x="141032" y="525044"/>
                    <a:pt x="109426" y="504526"/>
                    <a:pt x="82069" y="477170"/>
                  </a:cubicBezTo>
                  <a:cubicBezTo>
                    <a:pt x="-27357" y="367743"/>
                    <a:pt x="-27357" y="190327"/>
                    <a:pt x="82069" y="8090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342710" y="863715"/>
            <a:ext cx="1562519" cy="1562519"/>
            <a:chOff x="2342710" y="863715"/>
            <a:chExt cx="1562519" cy="1562519"/>
          </a:xfrm>
        </p:grpSpPr>
        <p:grpSp>
          <p:nvGrpSpPr>
            <p:cNvPr id="110" name="グループ化 109"/>
            <p:cNvGrpSpPr/>
            <p:nvPr/>
          </p:nvGrpSpPr>
          <p:grpSpPr>
            <a:xfrm>
              <a:off x="2342710" y="863715"/>
              <a:ext cx="1562519" cy="1562519"/>
              <a:chOff x="2308268" y="2787288"/>
              <a:chExt cx="1562519" cy="1562519"/>
            </a:xfrm>
          </p:grpSpPr>
          <p:sp>
            <p:nvSpPr>
              <p:cNvPr id="112" name="ドーナツ 111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ドーナツ 112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1" name="フリーフォーム 110"/>
            <p:cNvSpPr/>
            <p:nvPr/>
          </p:nvSpPr>
          <p:spPr bwMode="auto">
            <a:xfrm>
              <a:off x="2515015" y="1206701"/>
              <a:ext cx="1154127" cy="905336"/>
            </a:xfrm>
            <a:custGeom>
              <a:avLst/>
              <a:gdLst>
                <a:gd name="connsiteX0" fmla="*/ 773988 w 1154127"/>
                <a:gd name="connsiteY0" fmla="*/ 843694 h 905336"/>
                <a:gd name="connsiteX1" fmla="*/ 711036 w 1154127"/>
                <a:gd name="connsiteY1" fmla="*/ 848149 h 905336"/>
                <a:gd name="connsiteX2" fmla="*/ 668820 w 1154127"/>
                <a:gd name="connsiteY2" fmla="*/ 845161 h 905336"/>
                <a:gd name="connsiteX3" fmla="*/ 665370 w 1154127"/>
                <a:gd name="connsiteY3" fmla="*/ 845977 h 905336"/>
                <a:gd name="connsiteX4" fmla="*/ 711037 w 1154127"/>
                <a:gd name="connsiteY4" fmla="*/ 851425 h 905336"/>
                <a:gd name="connsiteX5" fmla="*/ 773605 w 1154127"/>
                <a:gd name="connsiteY5" fmla="*/ 843960 h 905336"/>
                <a:gd name="connsiteX6" fmla="*/ 504131 w 1154127"/>
                <a:gd name="connsiteY6" fmla="*/ 843206 h 905336"/>
                <a:gd name="connsiteX7" fmla="*/ 508519 w 1154127"/>
                <a:gd name="connsiteY7" fmla="*/ 850250 h 905336"/>
                <a:gd name="connsiteX8" fmla="*/ 539427 w 1154127"/>
                <a:gd name="connsiteY8" fmla="*/ 852272 h 905336"/>
                <a:gd name="connsiteX9" fmla="*/ 544956 w 1154127"/>
                <a:gd name="connsiteY9" fmla="*/ 851910 h 905336"/>
                <a:gd name="connsiteX10" fmla="*/ 542890 w 1154127"/>
                <a:gd name="connsiteY10" fmla="*/ 850836 h 905336"/>
                <a:gd name="connsiteX11" fmla="*/ 539914 w 1154127"/>
                <a:gd name="connsiteY11" fmla="*/ 845670 h 905336"/>
                <a:gd name="connsiteX12" fmla="*/ 539428 w 1154127"/>
                <a:gd name="connsiteY12" fmla="*/ 845704 h 905336"/>
                <a:gd name="connsiteX13" fmla="*/ 583453 w 1154127"/>
                <a:gd name="connsiteY13" fmla="*/ 842589 h 905336"/>
                <a:gd name="connsiteX14" fmla="*/ 549748 w 1154127"/>
                <a:gd name="connsiteY14" fmla="*/ 844974 h 905336"/>
                <a:gd name="connsiteX15" fmla="*/ 551237 w 1154127"/>
                <a:gd name="connsiteY15" fmla="*/ 847308 h 905336"/>
                <a:gd name="connsiteX16" fmla="*/ 559071 w 1154127"/>
                <a:gd name="connsiteY16" fmla="*/ 850987 h 905336"/>
                <a:gd name="connsiteX17" fmla="*/ 592607 w 1154127"/>
                <a:gd name="connsiteY17" fmla="*/ 848793 h 905336"/>
                <a:gd name="connsiteX18" fmla="*/ 584642 w 1154127"/>
                <a:gd name="connsiteY18" fmla="*/ 844652 h 905336"/>
                <a:gd name="connsiteX19" fmla="*/ 614055 w 1154127"/>
                <a:gd name="connsiteY19" fmla="*/ 839828 h 905336"/>
                <a:gd name="connsiteX20" fmla="*/ 610460 w 1154127"/>
                <a:gd name="connsiteY20" fmla="*/ 840678 h 905336"/>
                <a:gd name="connsiteX21" fmla="*/ 593646 w 1154127"/>
                <a:gd name="connsiteY21" fmla="*/ 841868 h 905336"/>
                <a:gd name="connsiteX22" fmla="*/ 606794 w 1154127"/>
                <a:gd name="connsiteY22" fmla="*/ 847865 h 905336"/>
                <a:gd name="connsiteX23" fmla="*/ 624152 w 1154127"/>
                <a:gd name="connsiteY23" fmla="*/ 846729 h 905336"/>
                <a:gd name="connsiteX24" fmla="*/ 635647 w 1154127"/>
                <a:gd name="connsiteY24" fmla="*/ 844218 h 905336"/>
                <a:gd name="connsiteX25" fmla="*/ 633836 w 1154127"/>
                <a:gd name="connsiteY25" fmla="*/ 842686 h 905336"/>
                <a:gd name="connsiteX26" fmla="*/ 622859 w 1154127"/>
                <a:gd name="connsiteY26" fmla="*/ 841909 h 905336"/>
                <a:gd name="connsiteX27" fmla="*/ 587351 w 1154127"/>
                <a:gd name="connsiteY27" fmla="*/ 833518 h 905336"/>
                <a:gd name="connsiteX28" fmla="*/ 587391 w 1154127"/>
                <a:gd name="connsiteY28" fmla="*/ 833578 h 905336"/>
                <a:gd name="connsiteX29" fmla="*/ 587558 w 1154127"/>
                <a:gd name="connsiteY29" fmla="*/ 833567 h 905336"/>
                <a:gd name="connsiteX30" fmla="*/ 836225 w 1154127"/>
                <a:gd name="connsiteY30" fmla="*/ 831227 h 905336"/>
                <a:gd name="connsiteX31" fmla="*/ 799213 w 1154127"/>
                <a:gd name="connsiteY31" fmla="*/ 841909 h 905336"/>
                <a:gd name="connsiteX32" fmla="*/ 788238 w 1154127"/>
                <a:gd name="connsiteY32" fmla="*/ 842686 h 905336"/>
                <a:gd name="connsiteX33" fmla="*/ 779620 w 1154127"/>
                <a:gd name="connsiteY33" fmla="*/ 849977 h 905336"/>
                <a:gd name="connsiteX34" fmla="*/ 711037 w 1154127"/>
                <a:gd name="connsiteY34" fmla="*/ 859934 h 905336"/>
                <a:gd name="connsiteX35" fmla="*/ 646162 w 1154127"/>
                <a:gd name="connsiteY35" fmla="*/ 850516 h 905336"/>
                <a:gd name="connsiteX36" fmla="*/ 627674 w 1154127"/>
                <a:gd name="connsiteY36" fmla="*/ 854885 h 905336"/>
                <a:gd name="connsiteX37" fmla="*/ 711036 w 1154127"/>
                <a:gd name="connsiteY37" fmla="*/ 865503 h 905336"/>
                <a:gd name="connsiteX38" fmla="*/ 829586 w 1154127"/>
                <a:gd name="connsiteY38" fmla="*/ 841338 h 905336"/>
                <a:gd name="connsiteX39" fmla="*/ 659578 w 1154127"/>
                <a:gd name="connsiteY39" fmla="*/ 829071 h 905336"/>
                <a:gd name="connsiteX40" fmla="*/ 636901 w 1154127"/>
                <a:gd name="connsiteY40" fmla="*/ 834430 h 905336"/>
                <a:gd name="connsiteX41" fmla="*/ 670415 w 1154127"/>
                <a:gd name="connsiteY41" fmla="*/ 836622 h 905336"/>
                <a:gd name="connsiteX42" fmla="*/ 693340 w 1154127"/>
                <a:gd name="connsiteY42" fmla="*/ 831614 h 905336"/>
                <a:gd name="connsiteX43" fmla="*/ 693619 w 1154127"/>
                <a:gd name="connsiteY43" fmla="*/ 831480 h 905336"/>
                <a:gd name="connsiteX44" fmla="*/ 564265 w 1154127"/>
                <a:gd name="connsiteY44" fmla="*/ 828063 h 905336"/>
                <a:gd name="connsiteX45" fmla="*/ 540055 w 1154127"/>
                <a:gd name="connsiteY45" fmla="*/ 829776 h 905336"/>
                <a:gd name="connsiteX46" fmla="*/ 544239 w 1154127"/>
                <a:gd name="connsiteY46" fmla="*/ 836336 h 905336"/>
                <a:gd name="connsiteX47" fmla="*/ 578587 w 1154127"/>
                <a:gd name="connsiteY47" fmla="*/ 834140 h 905336"/>
                <a:gd name="connsiteX48" fmla="*/ 576791 w 1154127"/>
                <a:gd name="connsiteY48" fmla="*/ 831023 h 905336"/>
                <a:gd name="connsiteX49" fmla="*/ 493984 w 1154127"/>
                <a:gd name="connsiteY49" fmla="*/ 824955 h 905336"/>
                <a:gd name="connsiteX50" fmla="*/ 493371 w 1154127"/>
                <a:gd name="connsiteY50" fmla="*/ 825938 h 905336"/>
                <a:gd name="connsiteX51" fmla="*/ 498408 w 1154127"/>
                <a:gd name="connsiteY51" fmla="*/ 834021 h 905336"/>
                <a:gd name="connsiteX52" fmla="*/ 534534 w 1154127"/>
                <a:gd name="connsiteY52" fmla="*/ 836330 h 905336"/>
                <a:gd name="connsiteX53" fmla="*/ 530216 w 1154127"/>
                <a:gd name="connsiteY53" fmla="*/ 828834 h 905336"/>
                <a:gd name="connsiteX54" fmla="*/ 796971 w 1154127"/>
                <a:gd name="connsiteY54" fmla="*/ 824164 h 905336"/>
                <a:gd name="connsiteX55" fmla="*/ 782069 w 1154127"/>
                <a:gd name="connsiteY55" fmla="*/ 827686 h 905336"/>
                <a:gd name="connsiteX56" fmla="*/ 711037 w 1154127"/>
                <a:gd name="connsiteY56" fmla="*/ 832712 h 905336"/>
                <a:gd name="connsiteX57" fmla="*/ 709739 w 1154127"/>
                <a:gd name="connsiteY57" fmla="*/ 832620 h 905336"/>
                <a:gd name="connsiteX58" fmla="*/ 699610 w 1154127"/>
                <a:gd name="connsiteY58" fmla="*/ 837885 h 905336"/>
                <a:gd name="connsiteX59" fmla="*/ 697467 w 1154127"/>
                <a:gd name="connsiteY59" fmla="*/ 838392 h 905336"/>
                <a:gd name="connsiteX60" fmla="*/ 711036 w 1154127"/>
                <a:gd name="connsiteY60" fmla="*/ 839280 h 905336"/>
                <a:gd name="connsiteX61" fmla="*/ 787532 w 1154127"/>
                <a:gd name="connsiteY61" fmla="*/ 834275 h 905336"/>
                <a:gd name="connsiteX62" fmla="*/ 799522 w 1154127"/>
                <a:gd name="connsiteY62" fmla="*/ 825938 h 905336"/>
                <a:gd name="connsiteX63" fmla="*/ 625103 w 1154127"/>
                <a:gd name="connsiteY63" fmla="*/ 824164 h 905336"/>
                <a:gd name="connsiteX64" fmla="*/ 622552 w 1154127"/>
                <a:gd name="connsiteY64" fmla="*/ 825938 h 905336"/>
                <a:gd name="connsiteX65" fmla="*/ 625916 w 1154127"/>
                <a:gd name="connsiteY65" fmla="*/ 828277 h 905336"/>
                <a:gd name="connsiteX66" fmla="*/ 634634 w 1154127"/>
                <a:gd name="connsiteY66" fmla="*/ 826417 h 905336"/>
                <a:gd name="connsiteX67" fmla="*/ 612935 w 1154127"/>
                <a:gd name="connsiteY67" fmla="*/ 821289 h 905336"/>
                <a:gd name="connsiteX68" fmla="*/ 592821 w 1154127"/>
                <a:gd name="connsiteY68" fmla="*/ 826042 h 905336"/>
                <a:gd name="connsiteX69" fmla="*/ 591512 w 1154127"/>
                <a:gd name="connsiteY69" fmla="*/ 826135 h 905336"/>
                <a:gd name="connsiteX70" fmla="*/ 613475 w 1154127"/>
                <a:gd name="connsiteY70" fmla="*/ 830933 h 905336"/>
                <a:gd name="connsiteX71" fmla="*/ 618643 w 1154127"/>
                <a:gd name="connsiteY71" fmla="*/ 829830 h 905336"/>
                <a:gd name="connsiteX72" fmla="*/ 614045 w 1154127"/>
                <a:gd name="connsiteY72" fmla="*/ 825939 h 905336"/>
                <a:gd name="connsiteX73" fmla="*/ 618098 w 1154127"/>
                <a:gd name="connsiteY73" fmla="*/ 822509 h 905336"/>
                <a:gd name="connsiteX74" fmla="*/ 541406 w 1154127"/>
                <a:gd name="connsiteY74" fmla="*/ 819982 h 905336"/>
                <a:gd name="connsiteX75" fmla="*/ 540662 w 1154127"/>
                <a:gd name="connsiteY75" fmla="*/ 821150 h 905336"/>
                <a:gd name="connsiteX76" fmla="*/ 543064 w 1154127"/>
                <a:gd name="connsiteY76" fmla="*/ 820844 h 905336"/>
                <a:gd name="connsiteX77" fmla="*/ 879815 w 1154127"/>
                <a:gd name="connsiteY77" fmla="*/ 818646 h 905336"/>
                <a:gd name="connsiteX78" fmla="*/ 846946 w 1154127"/>
                <a:gd name="connsiteY78" fmla="*/ 828132 h 905336"/>
                <a:gd name="connsiteX79" fmla="*/ 837430 w 1154127"/>
                <a:gd name="connsiteY79" fmla="*/ 844652 h 905336"/>
                <a:gd name="connsiteX80" fmla="*/ 711036 w 1154127"/>
                <a:gd name="connsiteY80" fmla="*/ 874016 h 905336"/>
                <a:gd name="connsiteX81" fmla="*/ 614039 w 1154127"/>
                <a:gd name="connsiteY81" fmla="*/ 859934 h 905336"/>
                <a:gd name="connsiteX82" fmla="*/ 607142 w 1154127"/>
                <a:gd name="connsiteY82" fmla="*/ 856349 h 905336"/>
                <a:gd name="connsiteX83" fmla="*/ 575292 w 1154127"/>
                <a:gd name="connsiteY83" fmla="*/ 858603 h 905336"/>
                <a:gd name="connsiteX84" fmla="*/ 588404 w 1154127"/>
                <a:gd name="connsiteY84" fmla="*/ 864759 h 905336"/>
                <a:gd name="connsiteX85" fmla="*/ 711037 w 1154127"/>
                <a:gd name="connsiteY85" fmla="*/ 880839 h 905336"/>
                <a:gd name="connsiteX86" fmla="*/ 884466 w 1154127"/>
                <a:gd name="connsiteY86" fmla="*/ 825938 h 905336"/>
                <a:gd name="connsiteX87" fmla="*/ 832951 w 1154127"/>
                <a:gd name="connsiteY87" fmla="*/ 815662 h 905336"/>
                <a:gd name="connsiteX88" fmla="*/ 803975 w 1154127"/>
                <a:gd name="connsiteY88" fmla="*/ 822509 h 905336"/>
                <a:gd name="connsiteX89" fmla="*/ 808029 w 1154127"/>
                <a:gd name="connsiteY89" fmla="*/ 825939 h 905336"/>
                <a:gd name="connsiteX90" fmla="*/ 799875 w 1154127"/>
                <a:gd name="connsiteY90" fmla="*/ 832838 h 905336"/>
                <a:gd name="connsiteX91" fmla="*/ 838664 w 1154127"/>
                <a:gd name="connsiteY91" fmla="*/ 824364 h 905336"/>
                <a:gd name="connsiteX92" fmla="*/ 690739 w 1154127"/>
                <a:gd name="connsiteY92" fmla="*/ 815392 h 905336"/>
                <a:gd name="connsiteX93" fmla="*/ 678813 w 1154127"/>
                <a:gd name="connsiteY93" fmla="*/ 821592 h 905336"/>
                <a:gd name="connsiteX94" fmla="*/ 710041 w 1154127"/>
                <a:gd name="connsiteY94" fmla="*/ 823587 h 905336"/>
                <a:gd name="connsiteX95" fmla="*/ 726362 w 1154127"/>
                <a:gd name="connsiteY95" fmla="*/ 815744 h 905336"/>
                <a:gd name="connsiteX96" fmla="*/ 711036 w 1154127"/>
                <a:gd name="connsiteY96" fmla="*/ 816828 h 905336"/>
                <a:gd name="connsiteX97" fmla="*/ 575351 w 1154127"/>
                <a:gd name="connsiteY97" fmla="*/ 810523 h 905336"/>
                <a:gd name="connsiteX98" fmla="*/ 548410 w 1154127"/>
                <a:gd name="connsiteY98" fmla="*/ 814434 h 905336"/>
                <a:gd name="connsiteX99" fmla="*/ 557124 w 1154127"/>
                <a:gd name="connsiteY99" fmla="*/ 818622 h 905336"/>
                <a:gd name="connsiteX100" fmla="*/ 558370 w 1154127"/>
                <a:gd name="connsiteY100" fmla="*/ 818894 h 905336"/>
                <a:gd name="connsiteX101" fmla="*/ 579467 w 1154127"/>
                <a:gd name="connsiteY101" fmla="*/ 816207 h 905336"/>
                <a:gd name="connsiteX102" fmla="*/ 581038 w 1154127"/>
                <a:gd name="connsiteY102" fmla="*/ 813479 h 905336"/>
                <a:gd name="connsiteX103" fmla="*/ 503020 w 1154127"/>
                <a:gd name="connsiteY103" fmla="*/ 810452 h 905336"/>
                <a:gd name="connsiteX104" fmla="*/ 498643 w 1154127"/>
                <a:gd name="connsiteY104" fmla="*/ 817476 h 905336"/>
                <a:gd name="connsiteX105" fmla="*/ 531638 w 1154127"/>
                <a:gd name="connsiteY105" fmla="*/ 820575 h 905336"/>
                <a:gd name="connsiteX106" fmla="*/ 534152 w 1154127"/>
                <a:gd name="connsiteY106" fmla="*/ 816211 h 905336"/>
                <a:gd name="connsiteX107" fmla="*/ 530845 w 1154127"/>
                <a:gd name="connsiteY107" fmla="*/ 814492 h 905336"/>
                <a:gd name="connsiteX108" fmla="*/ 646610 w 1154127"/>
                <a:gd name="connsiteY108" fmla="*/ 810443 h 905336"/>
                <a:gd name="connsiteX109" fmla="*/ 639577 w 1154127"/>
                <a:gd name="connsiteY109" fmla="*/ 814099 h 905336"/>
                <a:gd name="connsiteX110" fmla="*/ 634742 w 1154127"/>
                <a:gd name="connsiteY110" fmla="*/ 817461 h 905336"/>
                <a:gd name="connsiteX111" fmla="*/ 643531 w 1154127"/>
                <a:gd name="connsiteY111" fmla="*/ 819337 h 905336"/>
                <a:gd name="connsiteX112" fmla="*/ 662139 w 1154127"/>
                <a:gd name="connsiteY112" fmla="*/ 820526 h 905336"/>
                <a:gd name="connsiteX113" fmla="*/ 675388 w 1154127"/>
                <a:gd name="connsiteY113" fmla="*/ 814306 h 905336"/>
                <a:gd name="connsiteX114" fmla="*/ 657642 w 1154127"/>
                <a:gd name="connsiteY114" fmla="*/ 813050 h 905336"/>
                <a:gd name="connsiteX115" fmla="*/ 776788 w 1154127"/>
                <a:gd name="connsiteY115" fmla="*/ 810130 h 905336"/>
                <a:gd name="connsiteX116" fmla="*/ 764430 w 1154127"/>
                <a:gd name="connsiteY116" fmla="*/ 813050 h 905336"/>
                <a:gd name="connsiteX117" fmla="*/ 744699 w 1154127"/>
                <a:gd name="connsiteY117" fmla="*/ 814446 h 905336"/>
                <a:gd name="connsiteX118" fmla="*/ 729228 w 1154127"/>
                <a:gd name="connsiteY118" fmla="*/ 822488 h 905336"/>
                <a:gd name="connsiteX119" fmla="*/ 778543 w 1154127"/>
                <a:gd name="connsiteY119" fmla="*/ 819337 h 905336"/>
                <a:gd name="connsiteX120" fmla="*/ 787331 w 1154127"/>
                <a:gd name="connsiteY120" fmla="*/ 817461 h 905336"/>
                <a:gd name="connsiteX121" fmla="*/ 524386 w 1154127"/>
                <a:gd name="connsiteY121" fmla="*/ 802888 h 905336"/>
                <a:gd name="connsiteX122" fmla="*/ 531434 w 1154127"/>
                <a:gd name="connsiteY122" fmla="*/ 806275 h 905336"/>
                <a:gd name="connsiteX123" fmla="*/ 539333 w 1154127"/>
                <a:gd name="connsiteY123" fmla="*/ 807218 h 905336"/>
                <a:gd name="connsiteX124" fmla="*/ 541289 w 1154127"/>
                <a:gd name="connsiteY124" fmla="*/ 803821 h 905336"/>
                <a:gd name="connsiteX125" fmla="*/ 539427 w 1154127"/>
                <a:gd name="connsiteY125" fmla="*/ 803953 h 905336"/>
                <a:gd name="connsiteX126" fmla="*/ 507926 w 1154127"/>
                <a:gd name="connsiteY126" fmla="*/ 802578 h 905336"/>
                <a:gd name="connsiteX127" fmla="*/ 507408 w 1154127"/>
                <a:gd name="connsiteY127" fmla="*/ 803409 h 905336"/>
                <a:gd name="connsiteX128" fmla="*/ 510156 w 1154127"/>
                <a:gd name="connsiteY128" fmla="*/ 803737 h 905336"/>
                <a:gd name="connsiteX129" fmla="*/ 559923 w 1154127"/>
                <a:gd name="connsiteY129" fmla="*/ 802502 h 905336"/>
                <a:gd name="connsiteX130" fmla="*/ 554876 w 1154127"/>
                <a:gd name="connsiteY130" fmla="*/ 802859 h 905336"/>
                <a:gd name="connsiteX131" fmla="*/ 551237 w 1154127"/>
                <a:gd name="connsiteY131" fmla="*/ 804568 h 905336"/>
                <a:gd name="connsiteX132" fmla="*/ 550373 w 1154127"/>
                <a:gd name="connsiteY132" fmla="*/ 805923 h 905336"/>
                <a:gd name="connsiteX133" fmla="*/ 563492 w 1154127"/>
                <a:gd name="connsiteY133" fmla="*/ 804358 h 905336"/>
                <a:gd name="connsiteX134" fmla="*/ 913905 w 1154127"/>
                <a:gd name="connsiteY134" fmla="*/ 802189 h 905336"/>
                <a:gd name="connsiteX135" fmla="*/ 898881 w 1154127"/>
                <a:gd name="connsiteY135" fmla="*/ 813143 h 905336"/>
                <a:gd name="connsiteX136" fmla="*/ 887968 w 1154127"/>
                <a:gd name="connsiteY136" fmla="*/ 816292 h 905336"/>
                <a:gd name="connsiteX137" fmla="*/ 893525 w 1154127"/>
                <a:gd name="connsiteY137" fmla="*/ 825939 h 905336"/>
                <a:gd name="connsiteX138" fmla="*/ 711037 w 1154127"/>
                <a:gd name="connsiteY138" fmla="*/ 889900 h 905336"/>
                <a:gd name="connsiteX139" fmla="*/ 581999 w 1154127"/>
                <a:gd name="connsiteY139" fmla="*/ 871166 h 905336"/>
                <a:gd name="connsiteX140" fmla="*/ 559923 w 1154127"/>
                <a:gd name="connsiteY140" fmla="*/ 859690 h 905336"/>
                <a:gd name="connsiteX141" fmla="*/ 539427 w 1154127"/>
                <a:gd name="connsiteY141" fmla="*/ 861141 h 905336"/>
                <a:gd name="connsiteX142" fmla="*/ 524386 w 1154127"/>
                <a:gd name="connsiteY142" fmla="*/ 860076 h 905336"/>
                <a:gd name="connsiteX143" fmla="*/ 557124 w 1154127"/>
                <a:gd name="connsiteY143" fmla="*/ 875810 h 905336"/>
                <a:gd name="connsiteX144" fmla="*/ 711036 w 1154127"/>
                <a:gd name="connsiteY144" fmla="*/ 896467 h 905336"/>
                <a:gd name="connsiteX145" fmla="*/ 928702 w 1154127"/>
                <a:gd name="connsiteY145" fmla="*/ 825938 h 905336"/>
                <a:gd name="connsiteX146" fmla="*/ 612527 w 1154127"/>
                <a:gd name="connsiteY146" fmla="*/ 801960 h 905336"/>
                <a:gd name="connsiteX147" fmla="*/ 608011 w 1154127"/>
                <a:gd name="connsiteY147" fmla="*/ 805781 h 905336"/>
                <a:gd name="connsiteX148" fmla="*/ 600534 w 1154127"/>
                <a:gd name="connsiteY148" fmla="*/ 806867 h 905336"/>
                <a:gd name="connsiteX149" fmla="*/ 595616 w 1154127"/>
                <a:gd name="connsiteY149" fmla="*/ 809110 h 905336"/>
                <a:gd name="connsiteX150" fmla="*/ 610404 w 1154127"/>
                <a:gd name="connsiteY150" fmla="*/ 812266 h 905336"/>
                <a:gd name="connsiteX151" fmla="*/ 630404 w 1154127"/>
                <a:gd name="connsiteY151" fmla="*/ 809719 h 905336"/>
                <a:gd name="connsiteX152" fmla="*/ 634889 w 1154127"/>
                <a:gd name="connsiteY152" fmla="*/ 807673 h 905336"/>
                <a:gd name="connsiteX153" fmla="*/ 614039 w 1154127"/>
                <a:gd name="connsiteY153" fmla="*/ 802746 h 905336"/>
                <a:gd name="connsiteX154" fmla="*/ 700092 w 1154127"/>
                <a:gd name="connsiteY154" fmla="*/ 801757 h 905336"/>
                <a:gd name="connsiteX155" fmla="*/ 679158 w 1154127"/>
                <a:gd name="connsiteY155" fmla="*/ 804255 h 905336"/>
                <a:gd name="connsiteX156" fmla="*/ 693031 w 1154127"/>
                <a:gd name="connsiteY156" fmla="*/ 806022 h 905336"/>
                <a:gd name="connsiteX157" fmla="*/ 699228 w 1154127"/>
                <a:gd name="connsiteY157" fmla="*/ 803112 h 905336"/>
                <a:gd name="connsiteX158" fmla="*/ 810123 w 1154127"/>
                <a:gd name="connsiteY158" fmla="*/ 801660 h 905336"/>
                <a:gd name="connsiteX159" fmla="*/ 808033 w 1154127"/>
                <a:gd name="connsiteY159" fmla="*/ 802746 h 905336"/>
                <a:gd name="connsiteX160" fmla="*/ 786604 w 1154127"/>
                <a:gd name="connsiteY160" fmla="*/ 807810 h 905336"/>
                <a:gd name="connsiteX161" fmla="*/ 795859 w 1154127"/>
                <a:gd name="connsiteY161" fmla="*/ 815641 h 905336"/>
                <a:gd name="connsiteX162" fmla="*/ 826457 w 1154127"/>
                <a:gd name="connsiteY162" fmla="*/ 809110 h 905336"/>
                <a:gd name="connsiteX163" fmla="*/ 719714 w 1154127"/>
                <a:gd name="connsiteY163" fmla="*/ 801486 h 905336"/>
                <a:gd name="connsiteX164" fmla="*/ 711037 w 1154127"/>
                <a:gd name="connsiteY164" fmla="*/ 802746 h 905336"/>
                <a:gd name="connsiteX165" fmla="*/ 709912 w 1154127"/>
                <a:gd name="connsiteY165" fmla="*/ 802583 h 905336"/>
                <a:gd name="connsiteX166" fmla="*/ 707575 w 1154127"/>
                <a:gd name="connsiteY166" fmla="*/ 806640 h 905336"/>
                <a:gd name="connsiteX167" fmla="*/ 705668 w 1154127"/>
                <a:gd name="connsiteY167" fmla="*/ 807631 h 905336"/>
                <a:gd name="connsiteX168" fmla="*/ 711036 w 1154127"/>
                <a:gd name="connsiteY168" fmla="*/ 808315 h 905336"/>
                <a:gd name="connsiteX169" fmla="*/ 742915 w 1154127"/>
                <a:gd name="connsiteY169" fmla="*/ 804254 h 905336"/>
                <a:gd name="connsiteX170" fmla="*/ 864185 w 1154127"/>
                <a:gd name="connsiteY170" fmla="*/ 801445 h 905336"/>
                <a:gd name="connsiteX171" fmla="*/ 841034 w 1154127"/>
                <a:gd name="connsiteY171" fmla="*/ 813480 h 905336"/>
                <a:gd name="connsiteX172" fmla="*/ 846338 w 1154127"/>
                <a:gd name="connsiteY172" fmla="*/ 822688 h 905336"/>
                <a:gd name="connsiteX173" fmla="*/ 864949 w 1154127"/>
                <a:gd name="connsiteY173" fmla="*/ 818622 h 905336"/>
                <a:gd name="connsiteX174" fmla="*/ 876316 w 1154127"/>
                <a:gd name="connsiteY174" fmla="*/ 813159 h 905336"/>
                <a:gd name="connsiteX175" fmla="*/ 870837 w 1154127"/>
                <a:gd name="connsiteY175" fmla="*/ 804568 h 905336"/>
                <a:gd name="connsiteX176" fmla="*/ 599050 w 1154127"/>
                <a:gd name="connsiteY176" fmla="*/ 799734 h 905336"/>
                <a:gd name="connsiteX177" fmla="*/ 575292 w 1154127"/>
                <a:gd name="connsiteY177" fmla="*/ 801415 h 905336"/>
                <a:gd name="connsiteX178" fmla="*/ 577900 w 1154127"/>
                <a:gd name="connsiteY178" fmla="*/ 802639 h 905336"/>
                <a:gd name="connsiteX179" fmla="*/ 598097 w 1154127"/>
                <a:gd name="connsiteY179" fmla="*/ 800229 h 905336"/>
                <a:gd name="connsiteX180" fmla="*/ 476477 w 1154127"/>
                <a:gd name="connsiteY180" fmla="*/ 799498 h 905336"/>
                <a:gd name="connsiteX181" fmla="*/ 476860 w 1154127"/>
                <a:gd name="connsiteY181" fmla="*/ 799764 h 905336"/>
                <a:gd name="connsiteX182" fmla="*/ 498119 w 1154127"/>
                <a:gd name="connsiteY182" fmla="*/ 802301 h 905336"/>
                <a:gd name="connsiteX183" fmla="*/ 498823 w 1154127"/>
                <a:gd name="connsiteY183" fmla="*/ 801079 h 905336"/>
                <a:gd name="connsiteX184" fmla="*/ 668093 w 1154127"/>
                <a:gd name="connsiteY184" fmla="*/ 796512 h 905336"/>
                <a:gd name="connsiteX185" fmla="*/ 667045 w 1154127"/>
                <a:gd name="connsiteY185" fmla="*/ 798331 h 905336"/>
                <a:gd name="connsiteX186" fmla="*/ 673834 w 1154127"/>
                <a:gd name="connsiteY186" fmla="*/ 797345 h 905336"/>
                <a:gd name="connsiteX187" fmla="*/ 771109 w 1154127"/>
                <a:gd name="connsiteY187" fmla="*/ 794025 h 905336"/>
                <a:gd name="connsiteX188" fmla="*/ 757770 w 1154127"/>
                <a:gd name="connsiteY188" fmla="*/ 795961 h 905336"/>
                <a:gd name="connsiteX189" fmla="*/ 756299 w 1154127"/>
                <a:gd name="connsiteY189" fmla="*/ 798515 h 905336"/>
                <a:gd name="connsiteX190" fmla="*/ 771101 w 1154127"/>
                <a:gd name="connsiteY190" fmla="*/ 800664 h 905336"/>
                <a:gd name="connsiteX191" fmla="*/ 797166 w 1154127"/>
                <a:gd name="connsiteY191" fmla="*/ 797344 h 905336"/>
                <a:gd name="connsiteX192" fmla="*/ 650964 w 1154127"/>
                <a:gd name="connsiteY192" fmla="*/ 794025 h 905336"/>
                <a:gd name="connsiteX193" fmla="*/ 634148 w 1154127"/>
                <a:gd name="connsiteY193" fmla="*/ 796167 h 905336"/>
                <a:gd name="connsiteX194" fmla="*/ 627674 w 1154127"/>
                <a:gd name="connsiteY194" fmla="*/ 797697 h 905336"/>
                <a:gd name="connsiteX195" fmla="*/ 650412 w 1154127"/>
                <a:gd name="connsiteY195" fmla="*/ 800593 h 905336"/>
                <a:gd name="connsiteX196" fmla="*/ 657977 w 1154127"/>
                <a:gd name="connsiteY196" fmla="*/ 797142 h 905336"/>
                <a:gd name="connsiteX197" fmla="*/ 659236 w 1154127"/>
                <a:gd name="connsiteY197" fmla="*/ 795226 h 905336"/>
                <a:gd name="connsiteX198" fmla="*/ 415742 w 1154127"/>
                <a:gd name="connsiteY198" fmla="*/ 789322 h 905336"/>
                <a:gd name="connsiteX199" fmla="*/ 420877 w 1154127"/>
                <a:gd name="connsiteY199" fmla="*/ 797142 h 905336"/>
                <a:gd name="connsiteX200" fmla="*/ 467491 w 1154127"/>
                <a:gd name="connsiteY200" fmla="*/ 814550 h 905336"/>
                <a:gd name="connsiteX201" fmla="*/ 489854 w 1154127"/>
                <a:gd name="connsiteY201" fmla="*/ 816650 h 905336"/>
                <a:gd name="connsiteX202" fmla="*/ 494164 w 1154127"/>
                <a:gd name="connsiteY202" fmla="*/ 809167 h 905336"/>
                <a:gd name="connsiteX203" fmla="*/ 470844 w 1154127"/>
                <a:gd name="connsiteY203" fmla="*/ 805781 h 905336"/>
                <a:gd name="connsiteX204" fmla="*/ 462227 w 1154127"/>
                <a:gd name="connsiteY204" fmla="*/ 798490 h 905336"/>
                <a:gd name="connsiteX205" fmla="*/ 451250 w 1154127"/>
                <a:gd name="connsiteY205" fmla="*/ 797713 h 905336"/>
                <a:gd name="connsiteX206" fmla="*/ 835997 w 1154127"/>
                <a:gd name="connsiteY206" fmla="*/ 788210 h 905336"/>
                <a:gd name="connsiteX207" fmla="*/ 818425 w 1154127"/>
                <a:gd name="connsiteY207" fmla="*/ 797344 h 905336"/>
                <a:gd name="connsiteX208" fmla="*/ 835997 w 1154127"/>
                <a:gd name="connsiteY208" fmla="*/ 806479 h 905336"/>
                <a:gd name="connsiteX209" fmla="*/ 855451 w 1154127"/>
                <a:gd name="connsiteY209" fmla="*/ 797344 h 905336"/>
                <a:gd name="connsiteX210" fmla="*/ 586076 w 1154127"/>
                <a:gd name="connsiteY210" fmla="*/ 788210 h 905336"/>
                <a:gd name="connsiteX211" fmla="*/ 576619 w 1154127"/>
                <a:gd name="connsiteY211" fmla="*/ 792651 h 905336"/>
                <a:gd name="connsiteX212" fmla="*/ 592607 w 1154127"/>
                <a:gd name="connsiteY212" fmla="*/ 791605 h 905336"/>
                <a:gd name="connsiteX213" fmla="*/ 532713 w 1154127"/>
                <a:gd name="connsiteY213" fmla="*/ 787797 h 905336"/>
                <a:gd name="connsiteX214" fmla="*/ 520173 w 1154127"/>
                <a:gd name="connsiteY214" fmla="*/ 793824 h 905336"/>
                <a:gd name="connsiteX215" fmla="*/ 539427 w 1154127"/>
                <a:gd name="connsiteY215" fmla="*/ 795084 h 905336"/>
                <a:gd name="connsiteX216" fmla="*/ 544956 w 1154127"/>
                <a:gd name="connsiteY216" fmla="*/ 794722 h 905336"/>
                <a:gd name="connsiteX217" fmla="*/ 542890 w 1154127"/>
                <a:gd name="connsiteY217" fmla="*/ 793648 h 905336"/>
                <a:gd name="connsiteX218" fmla="*/ 539904 w 1154127"/>
                <a:gd name="connsiteY218" fmla="*/ 788465 h 905336"/>
                <a:gd name="connsiteX219" fmla="*/ 539428 w 1154127"/>
                <a:gd name="connsiteY219" fmla="*/ 788516 h 905336"/>
                <a:gd name="connsiteX220" fmla="*/ 718688 w 1154127"/>
                <a:gd name="connsiteY220" fmla="*/ 787348 h 905336"/>
                <a:gd name="connsiteX221" fmla="*/ 715654 w 1154127"/>
                <a:gd name="connsiteY221" fmla="*/ 792614 h 905336"/>
                <a:gd name="connsiteX222" fmla="*/ 719707 w 1154127"/>
                <a:gd name="connsiteY222" fmla="*/ 793203 h 905336"/>
                <a:gd name="connsiteX223" fmla="*/ 742915 w 1154127"/>
                <a:gd name="connsiteY223" fmla="*/ 790434 h 905336"/>
                <a:gd name="connsiteX224" fmla="*/ 709803 w 1154127"/>
                <a:gd name="connsiteY224" fmla="*/ 786530 h 905336"/>
                <a:gd name="connsiteX225" fmla="*/ 679158 w 1154127"/>
                <a:gd name="connsiteY225" fmla="*/ 790433 h 905336"/>
                <a:gd name="connsiteX226" fmla="*/ 702367 w 1154127"/>
                <a:gd name="connsiteY226" fmla="*/ 793203 h 905336"/>
                <a:gd name="connsiteX227" fmla="*/ 705872 w 1154127"/>
                <a:gd name="connsiteY227" fmla="*/ 792694 h 905336"/>
                <a:gd name="connsiteX228" fmla="*/ 884030 w 1154127"/>
                <a:gd name="connsiteY228" fmla="*/ 785235 h 905336"/>
                <a:gd name="connsiteX229" fmla="*/ 879184 w 1154127"/>
                <a:gd name="connsiteY229" fmla="*/ 793648 h 905336"/>
                <a:gd name="connsiteX230" fmla="*/ 872072 w 1154127"/>
                <a:gd name="connsiteY230" fmla="*/ 797345 h 905336"/>
                <a:gd name="connsiteX231" fmla="*/ 879184 w 1154127"/>
                <a:gd name="connsiteY231" fmla="*/ 801042 h 905336"/>
                <a:gd name="connsiteX232" fmla="*/ 884028 w 1154127"/>
                <a:gd name="connsiteY232" fmla="*/ 809452 h 905336"/>
                <a:gd name="connsiteX233" fmla="*/ 909224 w 1154127"/>
                <a:gd name="connsiteY233" fmla="*/ 797344 h 905336"/>
                <a:gd name="connsiteX234" fmla="*/ 574133 w 1154127"/>
                <a:gd name="connsiteY234" fmla="*/ 784800 h 905336"/>
                <a:gd name="connsiteX235" fmla="*/ 549524 w 1154127"/>
                <a:gd name="connsiteY235" fmla="*/ 787435 h 905336"/>
                <a:gd name="connsiteX236" fmla="*/ 551237 w 1154127"/>
                <a:gd name="connsiteY236" fmla="*/ 790120 h 905336"/>
                <a:gd name="connsiteX237" fmla="*/ 557891 w 1154127"/>
                <a:gd name="connsiteY237" fmla="*/ 793244 h 905336"/>
                <a:gd name="connsiteX238" fmla="*/ 632909 w 1154127"/>
                <a:gd name="connsiteY238" fmla="*/ 784713 h 905336"/>
                <a:gd name="connsiteX239" fmla="*/ 628369 w 1154127"/>
                <a:gd name="connsiteY239" fmla="*/ 788555 h 905336"/>
                <a:gd name="connsiteX240" fmla="*/ 635467 w 1154127"/>
                <a:gd name="connsiteY240" fmla="*/ 786878 h 905336"/>
                <a:gd name="connsiteX241" fmla="*/ 503276 w 1154127"/>
                <a:gd name="connsiteY241" fmla="*/ 784645 h 905336"/>
                <a:gd name="connsiteX242" fmla="*/ 507927 w 1154127"/>
                <a:gd name="connsiteY242" fmla="*/ 792111 h 905336"/>
                <a:gd name="connsiteX243" fmla="*/ 519041 w 1154127"/>
                <a:gd name="connsiteY243" fmla="*/ 786333 h 905336"/>
                <a:gd name="connsiteX244" fmla="*/ 624547 w 1154127"/>
                <a:gd name="connsiteY244" fmla="*/ 779403 h 905336"/>
                <a:gd name="connsiteX245" fmla="*/ 602937 w 1154127"/>
                <a:gd name="connsiteY245" fmla="*/ 784015 h 905336"/>
                <a:gd name="connsiteX246" fmla="*/ 611495 w 1154127"/>
                <a:gd name="connsiteY246" fmla="*/ 790369 h 905336"/>
                <a:gd name="connsiteX247" fmla="*/ 615923 w 1154127"/>
                <a:gd name="connsiteY247" fmla="*/ 790079 h 905336"/>
                <a:gd name="connsiteX248" fmla="*/ 627913 w 1154127"/>
                <a:gd name="connsiteY248" fmla="*/ 781742 h 905336"/>
                <a:gd name="connsiteX249" fmla="*/ 624549 w 1154127"/>
                <a:gd name="connsiteY249" fmla="*/ 779403 h 905336"/>
                <a:gd name="connsiteX250" fmla="*/ 454307 w 1154127"/>
                <a:gd name="connsiteY250" fmla="*/ 779403 h 905336"/>
                <a:gd name="connsiteX251" fmla="*/ 450943 w 1154127"/>
                <a:gd name="connsiteY251" fmla="*/ 781742 h 905336"/>
                <a:gd name="connsiteX252" fmla="*/ 462933 w 1154127"/>
                <a:gd name="connsiteY252" fmla="*/ 790079 h 905336"/>
                <a:gd name="connsiteX253" fmla="*/ 498115 w 1154127"/>
                <a:gd name="connsiteY253" fmla="*/ 792381 h 905336"/>
                <a:gd name="connsiteX254" fmla="*/ 493027 w 1154127"/>
                <a:gd name="connsiteY254" fmla="*/ 783548 h 905336"/>
                <a:gd name="connsiteX255" fmla="*/ 795860 w 1154127"/>
                <a:gd name="connsiteY255" fmla="*/ 779047 h 905336"/>
                <a:gd name="connsiteX256" fmla="*/ 786606 w 1154127"/>
                <a:gd name="connsiteY256" fmla="*/ 786878 h 905336"/>
                <a:gd name="connsiteX257" fmla="*/ 808033 w 1154127"/>
                <a:gd name="connsiteY257" fmla="*/ 791942 h 905336"/>
                <a:gd name="connsiteX258" fmla="*/ 810123 w 1154127"/>
                <a:gd name="connsiteY258" fmla="*/ 793028 h 905336"/>
                <a:gd name="connsiteX259" fmla="*/ 826457 w 1154127"/>
                <a:gd name="connsiteY259" fmla="*/ 785578 h 905336"/>
                <a:gd name="connsiteX260" fmla="*/ 709058 w 1154127"/>
                <a:gd name="connsiteY260" fmla="*/ 775786 h 905336"/>
                <a:gd name="connsiteX261" fmla="*/ 704128 w 1154127"/>
                <a:gd name="connsiteY261" fmla="*/ 778349 h 905336"/>
                <a:gd name="connsiteX262" fmla="*/ 710409 w 1154127"/>
                <a:gd name="connsiteY262" fmla="*/ 777904 h 905336"/>
                <a:gd name="connsiteX263" fmla="*/ 369797 w 1154127"/>
                <a:gd name="connsiteY263" fmla="*/ 775786 h 905336"/>
                <a:gd name="connsiteX264" fmla="*/ 365999 w 1154127"/>
                <a:gd name="connsiteY264" fmla="*/ 781742 h 905336"/>
                <a:gd name="connsiteX265" fmla="*/ 471922 w 1154127"/>
                <a:gd name="connsiteY265" fmla="*/ 832329 h 905336"/>
                <a:gd name="connsiteX266" fmla="*/ 488806 w 1154127"/>
                <a:gd name="connsiteY266" fmla="*/ 833408 h 905336"/>
                <a:gd name="connsiteX267" fmla="*/ 484503 w 1154127"/>
                <a:gd name="connsiteY267" fmla="*/ 825939 h 905336"/>
                <a:gd name="connsiteX268" fmla="*/ 485588 w 1154127"/>
                <a:gd name="connsiteY268" fmla="*/ 824056 h 905336"/>
                <a:gd name="connsiteX269" fmla="*/ 462732 w 1154127"/>
                <a:gd name="connsiteY269" fmla="*/ 821609 h 905336"/>
                <a:gd name="connsiteX270" fmla="*/ 413033 w 1154127"/>
                <a:gd name="connsiteY270" fmla="*/ 800456 h 905336"/>
                <a:gd name="connsiteX271" fmla="*/ 405182 w 1154127"/>
                <a:gd name="connsiteY271" fmla="*/ 786826 h 905336"/>
                <a:gd name="connsiteX272" fmla="*/ 379244 w 1154127"/>
                <a:gd name="connsiteY272" fmla="*/ 780697 h 905336"/>
                <a:gd name="connsiteX273" fmla="*/ 761657 w 1154127"/>
                <a:gd name="connsiteY273" fmla="*/ 774272 h 905336"/>
                <a:gd name="connsiteX274" fmla="*/ 765960 w 1154127"/>
                <a:gd name="connsiteY274" fmla="*/ 781742 h 905336"/>
                <a:gd name="connsiteX275" fmla="*/ 765830 w 1154127"/>
                <a:gd name="connsiteY275" fmla="*/ 781969 h 905336"/>
                <a:gd name="connsiteX276" fmla="*/ 776788 w 1154127"/>
                <a:gd name="connsiteY276" fmla="*/ 784558 h 905336"/>
                <a:gd name="connsiteX277" fmla="*/ 787331 w 1154127"/>
                <a:gd name="connsiteY277" fmla="*/ 777227 h 905336"/>
                <a:gd name="connsiteX278" fmla="*/ 778543 w 1154127"/>
                <a:gd name="connsiteY278" fmla="*/ 775351 h 905336"/>
                <a:gd name="connsiteX279" fmla="*/ 663072 w 1154127"/>
                <a:gd name="connsiteY279" fmla="*/ 774102 h 905336"/>
                <a:gd name="connsiteX280" fmla="*/ 647288 w 1154127"/>
                <a:gd name="connsiteY280" fmla="*/ 775111 h 905336"/>
                <a:gd name="connsiteX281" fmla="*/ 641459 w 1154127"/>
                <a:gd name="connsiteY281" fmla="*/ 777592 h 905336"/>
                <a:gd name="connsiteX282" fmla="*/ 636094 w 1154127"/>
                <a:gd name="connsiteY282" fmla="*/ 778167 h 905336"/>
                <a:gd name="connsiteX283" fmla="*/ 645285 w 1154127"/>
                <a:gd name="connsiteY283" fmla="*/ 784558 h 905336"/>
                <a:gd name="connsiteX284" fmla="*/ 657642 w 1154127"/>
                <a:gd name="connsiteY284" fmla="*/ 781638 h 905336"/>
                <a:gd name="connsiteX285" fmla="*/ 661612 w 1154127"/>
                <a:gd name="connsiteY285" fmla="*/ 781357 h 905336"/>
                <a:gd name="connsiteX286" fmla="*/ 667055 w 1154127"/>
                <a:gd name="connsiteY286" fmla="*/ 780168 h 905336"/>
                <a:gd name="connsiteX287" fmla="*/ 846338 w 1154127"/>
                <a:gd name="connsiteY287" fmla="*/ 771999 h 905336"/>
                <a:gd name="connsiteX288" fmla="*/ 841033 w 1154127"/>
                <a:gd name="connsiteY288" fmla="*/ 781209 h 905336"/>
                <a:gd name="connsiteX289" fmla="*/ 864183 w 1154127"/>
                <a:gd name="connsiteY289" fmla="*/ 793244 h 905336"/>
                <a:gd name="connsiteX290" fmla="*/ 870837 w 1154127"/>
                <a:gd name="connsiteY290" fmla="*/ 790120 h 905336"/>
                <a:gd name="connsiteX291" fmla="*/ 876317 w 1154127"/>
                <a:gd name="connsiteY291" fmla="*/ 781528 h 905336"/>
                <a:gd name="connsiteX292" fmla="*/ 864949 w 1154127"/>
                <a:gd name="connsiteY292" fmla="*/ 776065 h 905336"/>
                <a:gd name="connsiteX293" fmla="*/ 575734 w 1154127"/>
                <a:gd name="connsiteY293" fmla="*/ 771999 h 905336"/>
                <a:gd name="connsiteX294" fmla="*/ 557124 w 1154127"/>
                <a:gd name="connsiteY294" fmla="*/ 776065 h 905336"/>
                <a:gd name="connsiteX295" fmla="*/ 552751 w 1154127"/>
                <a:gd name="connsiteY295" fmla="*/ 778167 h 905336"/>
                <a:gd name="connsiteX296" fmla="*/ 577886 w 1154127"/>
                <a:gd name="connsiteY296" fmla="*/ 775736 h 905336"/>
                <a:gd name="connsiteX297" fmla="*/ 546946 w 1154127"/>
                <a:gd name="connsiteY297" fmla="*/ 771827 h 905336"/>
                <a:gd name="connsiteX298" fmla="*/ 540042 w 1154127"/>
                <a:gd name="connsiteY298" fmla="*/ 772566 h 905336"/>
                <a:gd name="connsiteX299" fmla="*/ 541407 w 1154127"/>
                <a:gd name="connsiteY299" fmla="*/ 774706 h 905336"/>
                <a:gd name="connsiteX300" fmla="*/ 698758 w 1154127"/>
                <a:gd name="connsiteY300" fmla="*/ 771822 h 905336"/>
                <a:gd name="connsiteX301" fmla="*/ 671876 w 1154127"/>
                <a:gd name="connsiteY301" fmla="*/ 773540 h 905336"/>
                <a:gd name="connsiteX302" fmla="*/ 674729 w 1154127"/>
                <a:gd name="connsiteY302" fmla="*/ 778492 h 905336"/>
                <a:gd name="connsiteX303" fmla="*/ 693340 w 1154127"/>
                <a:gd name="connsiteY303" fmla="*/ 774426 h 905336"/>
                <a:gd name="connsiteX304" fmla="*/ 717410 w 1154127"/>
                <a:gd name="connsiteY304" fmla="*/ 771444 h 905336"/>
                <a:gd name="connsiteX305" fmla="*/ 716312 w 1154127"/>
                <a:gd name="connsiteY305" fmla="*/ 772015 h 905336"/>
                <a:gd name="connsiteX306" fmla="*/ 720047 w 1154127"/>
                <a:gd name="connsiteY306" fmla="*/ 778498 h 905336"/>
                <a:gd name="connsiteX307" fmla="*/ 756687 w 1154127"/>
                <a:gd name="connsiteY307" fmla="*/ 781090 h 905336"/>
                <a:gd name="connsiteX308" fmla="*/ 752056 w 1154127"/>
                <a:gd name="connsiteY308" fmla="*/ 773659 h 905336"/>
                <a:gd name="connsiteX309" fmla="*/ 418712 w 1154127"/>
                <a:gd name="connsiteY309" fmla="*/ 769639 h 905336"/>
                <a:gd name="connsiteX310" fmla="*/ 411799 w 1154127"/>
                <a:gd name="connsiteY310" fmla="*/ 780168 h 905336"/>
                <a:gd name="connsiteX311" fmla="*/ 450590 w 1154127"/>
                <a:gd name="connsiteY311" fmla="*/ 788642 h 905336"/>
                <a:gd name="connsiteX312" fmla="*/ 442436 w 1154127"/>
                <a:gd name="connsiteY312" fmla="*/ 781743 h 905336"/>
                <a:gd name="connsiteX313" fmla="*/ 446224 w 1154127"/>
                <a:gd name="connsiteY313" fmla="*/ 778537 h 905336"/>
                <a:gd name="connsiteX314" fmla="*/ 437397 w 1154127"/>
                <a:gd name="connsiteY314" fmla="*/ 777592 h 905336"/>
                <a:gd name="connsiteX315" fmla="*/ 493984 w 1154127"/>
                <a:gd name="connsiteY315" fmla="*/ 767767 h 905336"/>
                <a:gd name="connsiteX316" fmla="*/ 493371 w 1154127"/>
                <a:gd name="connsiteY316" fmla="*/ 768749 h 905336"/>
                <a:gd name="connsiteX317" fmla="*/ 497516 w 1154127"/>
                <a:gd name="connsiteY317" fmla="*/ 775402 h 905336"/>
                <a:gd name="connsiteX318" fmla="*/ 533395 w 1154127"/>
                <a:gd name="connsiteY318" fmla="*/ 778872 h 905336"/>
                <a:gd name="connsiteX319" fmla="*/ 534152 w 1154127"/>
                <a:gd name="connsiteY319" fmla="*/ 778478 h 905336"/>
                <a:gd name="connsiteX320" fmla="*/ 530216 w 1154127"/>
                <a:gd name="connsiteY320" fmla="*/ 771646 h 905336"/>
                <a:gd name="connsiteX321" fmla="*/ 604778 w 1154127"/>
                <a:gd name="connsiteY321" fmla="*/ 765654 h 905336"/>
                <a:gd name="connsiteX322" fmla="*/ 584247 w 1154127"/>
                <a:gd name="connsiteY322" fmla="*/ 770140 h 905336"/>
                <a:gd name="connsiteX323" fmla="*/ 590183 w 1154127"/>
                <a:gd name="connsiteY323" fmla="*/ 774547 h 905336"/>
                <a:gd name="connsiteX324" fmla="*/ 614223 w 1154127"/>
                <a:gd name="connsiteY324" fmla="*/ 772222 h 905336"/>
                <a:gd name="connsiteX325" fmla="*/ 474101 w 1154127"/>
                <a:gd name="connsiteY325" fmla="*/ 765638 h 905336"/>
                <a:gd name="connsiteX326" fmla="*/ 464632 w 1154127"/>
                <a:gd name="connsiteY326" fmla="*/ 772222 h 905336"/>
                <a:gd name="connsiteX327" fmla="*/ 487793 w 1154127"/>
                <a:gd name="connsiteY327" fmla="*/ 774462 h 905336"/>
                <a:gd name="connsiteX328" fmla="*/ 484503 w 1154127"/>
                <a:gd name="connsiteY328" fmla="*/ 768750 h 905336"/>
                <a:gd name="connsiteX329" fmla="*/ 485588 w 1154127"/>
                <a:gd name="connsiteY329" fmla="*/ 766868 h 905336"/>
                <a:gd name="connsiteX330" fmla="*/ 799871 w 1154127"/>
                <a:gd name="connsiteY330" fmla="*/ 761848 h 905336"/>
                <a:gd name="connsiteX331" fmla="*/ 808029 w 1154127"/>
                <a:gd name="connsiteY331" fmla="*/ 768751 h 905336"/>
                <a:gd name="connsiteX332" fmla="*/ 803975 w 1154127"/>
                <a:gd name="connsiteY332" fmla="*/ 772181 h 905336"/>
                <a:gd name="connsiteX333" fmla="*/ 832950 w 1154127"/>
                <a:gd name="connsiteY333" fmla="*/ 779028 h 905336"/>
                <a:gd name="connsiteX334" fmla="*/ 838665 w 1154127"/>
                <a:gd name="connsiteY334" fmla="*/ 770323 h 905336"/>
                <a:gd name="connsiteX335" fmla="*/ 622203 w 1154127"/>
                <a:gd name="connsiteY335" fmla="*/ 761847 h 905336"/>
                <a:gd name="connsiteX336" fmla="*/ 622132 w 1154127"/>
                <a:gd name="connsiteY336" fmla="*/ 761863 h 905336"/>
                <a:gd name="connsiteX337" fmla="*/ 616122 w 1154127"/>
                <a:gd name="connsiteY337" fmla="*/ 764421 h 905336"/>
                <a:gd name="connsiteX338" fmla="*/ 615968 w 1154127"/>
                <a:gd name="connsiteY338" fmla="*/ 764438 h 905336"/>
                <a:gd name="connsiteX339" fmla="*/ 617555 w 1154127"/>
                <a:gd name="connsiteY339" fmla="*/ 765780 h 905336"/>
                <a:gd name="connsiteX340" fmla="*/ 643667 w 1154127"/>
                <a:gd name="connsiteY340" fmla="*/ 759815 h 905336"/>
                <a:gd name="connsiteX341" fmla="*/ 634543 w 1154127"/>
                <a:gd name="connsiteY341" fmla="*/ 760411 h 905336"/>
                <a:gd name="connsiteX342" fmla="*/ 622552 w 1154127"/>
                <a:gd name="connsiteY342" fmla="*/ 768750 h 905336"/>
                <a:gd name="connsiteX343" fmla="*/ 625105 w 1154127"/>
                <a:gd name="connsiteY343" fmla="*/ 770525 h 905336"/>
                <a:gd name="connsiteX344" fmla="*/ 640004 w 1154127"/>
                <a:gd name="connsiteY344" fmla="*/ 767004 h 905336"/>
                <a:gd name="connsiteX345" fmla="*/ 645381 w 1154127"/>
                <a:gd name="connsiteY345" fmla="*/ 766624 h 905336"/>
                <a:gd name="connsiteX346" fmla="*/ 652552 w 1154127"/>
                <a:gd name="connsiteY346" fmla="*/ 763867 h 905336"/>
                <a:gd name="connsiteX347" fmla="*/ 742538 w 1154127"/>
                <a:gd name="connsiteY347" fmla="*/ 758381 h 905336"/>
                <a:gd name="connsiteX348" fmla="*/ 732674 w 1154127"/>
                <a:gd name="connsiteY348" fmla="*/ 763509 h 905336"/>
                <a:gd name="connsiteX349" fmla="*/ 746335 w 1154127"/>
                <a:gd name="connsiteY349" fmla="*/ 764476 h 905336"/>
                <a:gd name="connsiteX350" fmla="*/ 336316 w 1154127"/>
                <a:gd name="connsiteY350" fmla="*/ 758381 h 905336"/>
                <a:gd name="connsiteX351" fmla="*/ 321761 w 1154127"/>
                <a:gd name="connsiteY351" fmla="*/ 781741 h 905336"/>
                <a:gd name="connsiteX352" fmla="*/ 454702 w 1154127"/>
                <a:gd name="connsiteY352" fmla="*/ 846729 h 905336"/>
                <a:gd name="connsiteX353" fmla="*/ 498115 w 1154127"/>
                <a:gd name="connsiteY353" fmla="*/ 849569 h 905336"/>
                <a:gd name="connsiteX354" fmla="*/ 494039 w 1154127"/>
                <a:gd name="connsiteY354" fmla="*/ 842492 h 905336"/>
                <a:gd name="connsiteX355" fmla="*/ 468395 w 1154127"/>
                <a:gd name="connsiteY355" fmla="*/ 840678 h 905336"/>
                <a:gd name="connsiteX356" fmla="*/ 356940 w 1154127"/>
                <a:gd name="connsiteY356" fmla="*/ 781743 h 905336"/>
                <a:gd name="connsiteX357" fmla="*/ 362543 w 1154127"/>
                <a:gd name="connsiteY357" fmla="*/ 772015 h 905336"/>
                <a:gd name="connsiteX358" fmla="*/ 667078 w 1154127"/>
                <a:gd name="connsiteY358" fmla="*/ 758283 h 905336"/>
                <a:gd name="connsiteX359" fmla="*/ 657855 w 1154127"/>
                <a:gd name="connsiteY359" fmla="*/ 758886 h 905336"/>
                <a:gd name="connsiteX360" fmla="*/ 661108 w 1154127"/>
                <a:gd name="connsiteY360" fmla="*/ 760578 h 905336"/>
                <a:gd name="connsiteX361" fmla="*/ 752348 w 1154127"/>
                <a:gd name="connsiteY361" fmla="*/ 758110 h 905336"/>
                <a:gd name="connsiteX362" fmla="*/ 756426 w 1154127"/>
                <a:gd name="connsiteY362" fmla="*/ 765190 h 905336"/>
                <a:gd name="connsiteX363" fmla="*/ 782069 w 1154127"/>
                <a:gd name="connsiteY363" fmla="*/ 767004 h 905336"/>
                <a:gd name="connsiteX364" fmla="*/ 796969 w 1154127"/>
                <a:gd name="connsiteY364" fmla="*/ 770525 h 905336"/>
                <a:gd name="connsiteX365" fmla="*/ 799522 w 1154127"/>
                <a:gd name="connsiteY365" fmla="*/ 768750 h 905336"/>
                <a:gd name="connsiteX366" fmla="*/ 787531 w 1154127"/>
                <a:gd name="connsiteY366" fmla="*/ 760412 h 905336"/>
                <a:gd name="connsiteX367" fmla="*/ 548105 w 1154127"/>
                <a:gd name="connsiteY367" fmla="*/ 757290 h 905336"/>
                <a:gd name="connsiteX368" fmla="*/ 544591 w 1154127"/>
                <a:gd name="connsiteY368" fmla="*/ 757800 h 905336"/>
                <a:gd name="connsiteX369" fmla="*/ 540634 w 1154127"/>
                <a:gd name="connsiteY369" fmla="*/ 764006 h 905336"/>
                <a:gd name="connsiteX370" fmla="*/ 576306 w 1154127"/>
                <a:gd name="connsiteY370" fmla="*/ 760655 h 905336"/>
                <a:gd name="connsiteX371" fmla="*/ 530751 w 1154127"/>
                <a:gd name="connsiteY371" fmla="*/ 757290 h 905336"/>
                <a:gd name="connsiteX372" fmla="*/ 502549 w 1154127"/>
                <a:gd name="connsiteY372" fmla="*/ 760655 h 905336"/>
                <a:gd name="connsiteX373" fmla="*/ 531638 w 1154127"/>
                <a:gd name="connsiteY373" fmla="*/ 763387 h 905336"/>
                <a:gd name="connsiteX374" fmla="*/ 534811 w 1154127"/>
                <a:gd name="connsiteY374" fmla="*/ 757880 h 905336"/>
                <a:gd name="connsiteX375" fmla="*/ 691391 w 1154127"/>
                <a:gd name="connsiteY375" fmla="*/ 756693 h 905336"/>
                <a:gd name="connsiteX376" fmla="*/ 690412 w 1154127"/>
                <a:gd name="connsiteY376" fmla="*/ 756757 h 905336"/>
                <a:gd name="connsiteX377" fmla="*/ 671586 w 1154127"/>
                <a:gd name="connsiteY377" fmla="*/ 764770 h 905336"/>
                <a:gd name="connsiteX378" fmla="*/ 700718 w 1154127"/>
                <a:gd name="connsiteY378" fmla="*/ 762708 h 905336"/>
                <a:gd name="connsiteX379" fmla="*/ 699228 w 1154127"/>
                <a:gd name="connsiteY379" fmla="*/ 760372 h 905336"/>
                <a:gd name="connsiteX380" fmla="*/ 387858 w 1154127"/>
                <a:gd name="connsiteY380" fmla="*/ 756508 h 905336"/>
                <a:gd name="connsiteX381" fmla="*/ 379628 w 1154127"/>
                <a:gd name="connsiteY381" fmla="*/ 760372 h 905336"/>
                <a:gd name="connsiteX382" fmla="*/ 374149 w 1154127"/>
                <a:gd name="connsiteY382" fmla="*/ 768963 h 905336"/>
                <a:gd name="connsiteX383" fmla="*/ 385515 w 1154127"/>
                <a:gd name="connsiteY383" fmla="*/ 774426 h 905336"/>
                <a:gd name="connsiteX384" fmla="*/ 404125 w 1154127"/>
                <a:gd name="connsiteY384" fmla="*/ 778491 h 905336"/>
                <a:gd name="connsiteX385" fmla="*/ 411092 w 1154127"/>
                <a:gd name="connsiteY385" fmla="*/ 766396 h 905336"/>
                <a:gd name="connsiteX386" fmla="*/ 443259 w 1154127"/>
                <a:gd name="connsiteY386" fmla="*/ 756133 h 905336"/>
                <a:gd name="connsiteX387" fmla="*/ 426303 w 1154127"/>
                <a:gd name="connsiteY387" fmla="*/ 763867 h 905336"/>
                <a:gd name="connsiteX388" fmla="*/ 442462 w 1154127"/>
                <a:gd name="connsiteY388" fmla="*/ 770079 h 905336"/>
                <a:gd name="connsiteX389" fmla="*/ 454810 w 1154127"/>
                <a:gd name="connsiteY389" fmla="*/ 771273 h 905336"/>
                <a:gd name="connsiteX390" fmla="*/ 462887 w 1154127"/>
                <a:gd name="connsiteY390" fmla="*/ 764438 h 905336"/>
                <a:gd name="connsiteX391" fmla="*/ 462732 w 1154127"/>
                <a:gd name="connsiteY391" fmla="*/ 764421 h 905336"/>
                <a:gd name="connsiteX392" fmla="*/ 711036 w 1154127"/>
                <a:gd name="connsiteY392" fmla="*/ 755407 h 905336"/>
                <a:gd name="connsiteX393" fmla="*/ 705504 w 1154127"/>
                <a:gd name="connsiteY393" fmla="*/ 755769 h 905336"/>
                <a:gd name="connsiteX394" fmla="*/ 707575 w 1154127"/>
                <a:gd name="connsiteY394" fmla="*/ 756846 h 905336"/>
                <a:gd name="connsiteX395" fmla="*/ 710551 w 1154127"/>
                <a:gd name="connsiteY395" fmla="*/ 762012 h 905336"/>
                <a:gd name="connsiteX396" fmla="*/ 711037 w 1154127"/>
                <a:gd name="connsiteY396" fmla="*/ 761978 h 905336"/>
                <a:gd name="connsiteX397" fmla="*/ 718188 w 1154127"/>
                <a:gd name="connsiteY397" fmla="*/ 762484 h 905336"/>
                <a:gd name="connsiteX398" fmla="*/ 730291 w 1154127"/>
                <a:gd name="connsiteY398" fmla="*/ 756667 h 905336"/>
                <a:gd name="connsiteX399" fmla="*/ 583416 w 1154127"/>
                <a:gd name="connsiteY399" fmla="*/ 752164 h 905336"/>
                <a:gd name="connsiteX400" fmla="*/ 576630 w 1154127"/>
                <a:gd name="connsiteY400" fmla="*/ 753149 h 905336"/>
                <a:gd name="connsiteX401" fmla="*/ 582369 w 1154127"/>
                <a:gd name="connsiteY401" fmla="*/ 753982 h 905336"/>
                <a:gd name="connsiteX402" fmla="*/ 606637 w 1154127"/>
                <a:gd name="connsiteY402" fmla="*/ 750738 h 905336"/>
                <a:gd name="connsiteX403" fmla="*/ 599012 w 1154127"/>
                <a:gd name="connsiteY403" fmla="*/ 756398 h 905336"/>
                <a:gd name="connsiteX404" fmla="*/ 604299 w 1154127"/>
                <a:gd name="connsiteY404" fmla="*/ 757166 h 905336"/>
                <a:gd name="connsiteX405" fmla="*/ 622793 w 1154127"/>
                <a:gd name="connsiteY405" fmla="*/ 752796 h 905336"/>
                <a:gd name="connsiteX406" fmla="*/ 479355 w 1154127"/>
                <a:gd name="connsiteY406" fmla="*/ 749829 h 905336"/>
                <a:gd name="connsiteX407" fmla="*/ 455467 w 1154127"/>
                <a:gd name="connsiteY407" fmla="*/ 752871 h 905336"/>
                <a:gd name="connsiteX408" fmla="*/ 467491 w 1154127"/>
                <a:gd name="connsiteY408" fmla="*/ 757362 h 905336"/>
                <a:gd name="connsiteX409" fmla="*/ 470961 w 1154127"/>
                <a:gd name="connsiteY409" fmla="*/ 757688 h 905336"/>
                <a:gd name="connsiteX410" fmla="*/ 492693 w 1154127"/>
                <a:gd name="connsiteY410" fmla="*/ 754533 h 905336"/>
                <a:gd name="connsiteX411" fmla="*/ 494164 w 1154127"/>
                <a:gd name="connsiteY411" fmla="*/ 751979 h 905336"/>
                <a:gd name="connsiteX412" fmla="*/ 752345 w 1154127"/>
                <a:gd name="connsiteY412" fmla="*/ 748191 h 905336"/>
                <a:gd name="connsiteX413" fmla="*/ 751641 w 1154127"/>
                <a:gd name="connsiteY413" fmla="*/ 749414 h 905336"/>
                <a:gd name="connsiteX414" fmla="*/ 773990 w 1154127"/>
                <a:gd name="connsiteY414" fmla="*/ 750995 h 905336"/>
                <a:gd name="connsiteX415" fmla="*/ 773605 w 1154127"/>
                <a:gd name="connsiteY415" fmla="*/ 750728 h 905336"/>
                <a:gd name="connsiteX416" fmla="*/ 672565 w 1154127"/>
                <a:gd name="connsiteY416" fmla="*/ 747853 h 905336"/>
                <a:gd name="connsiteX417" fmla="*/ 648469 w 1154127"/>
                <a:gd name="connsiteY417" fmla="*/ 750728 h 905336"/>
                <a:gd name="connsiteX418" fmla="*/ 648085 w 1154127"/>
                <a:gd name="connsiteY418" fmla="*/ 750995 h 905336"/>
                <a:gd name="connsiteX419" fmla="*/ 675174 w 1154127"/>
                <a:gd name="connsiteY419" fmla="*/ 749078 h 905336"/>
                <a:gd name="connsiteX420" fmla="*/ 740305 w 1154127"/>
                <a:gd name="connsiteY420" fmla="*/ 746755 h 905336"/>
                <a:gd name="connsiteX421" fmla="*/ 742537 w 1154127"/>
                <a:gd name="connsiteY421" fmla="*/ 747915 h 905336"/>
                <a:gd name="connsiteX422" fmla="*/ 743055 w 1154127"/>
                <a:gd name="connsiteY422" fmla="*/ 747083 h 905336"/>
                <a:gd name="connsiteX423" fmla="*/ 700092 w 1154127"/>
                <a:gd name="connsiteY423" fmla="*/ 744569 h 905336"/>
                <a:gd name="connsiteX424" fmla="*/ 686969 w 1154127"/>
                <a:gd name="connsiteY424" fmla="*/ 746134 h 905336"/>
                <a:gd name="connsiteX425" fmla="*/ 690540 w 1154127"/>
                <a:gd name="connsiteY425" fmla="*/ 747991 h 905336"/>
                <a:gd name="connsiteX426" fmla="*/ 694598 w 1154127"/>
                <a:gd name="connsiteY426" fmla="*/ 747704 h 905336"/>
                <a:gd name="connsiteX427" fmla="*/ 699228 w 1154127"/>
                <a:gd name="connsiteY427" fmla="*/ 745924 h 905336"/>
                <a:gd name="connsiteX428" fmla="*/ 557433 w 1154127"/>
                <a:gd name="connsiteY428" fmla="*/ 744471 h 905336"/>
                <a:gd name="connsiteX429" fmla="*/ 551237 w 1154127"/>
                <a:gd name="connsiteY429" fmla="*/ 747380 h 905336"/>
                <a:gd name="connsiteX430" fmla="*/ 550373 w 1154127"/>
                <a:gd name="connsiteY430" fmla="*/ 748735 h 905336"/>
                <a:gd name="connsiteX431" fmla="*/ 571306 w 1154127"/>
                <a:gd name="connsiteY431" fmla="*/ 746238 h 905336"/>
                <a:gd name="connsiteX432" fmla="*/ 414618 w 1154127"/>
                <a:gd name="connsiteY432" fmla="*/ 743943 h 905336"/>
                <a:gd name="connsiteX433" fmla="*/ 396547 w 1154127"/>
                <a:gd name="connsiteY433" fmla="*/ 752428 h 905336"/>
                <a:gd name="connsiteX434" fmla="*/ 417746 w 1154127"/>
                <a:gd name="connsiteY434" fmla="*/ 760577 h 905336"/>
                <a:gd name="connsiteX435" fmla="*/ 433932 w 1154127"/>
                <a:gd name="connsiteY435" fmla="*/ 752163 h 905336"/>
                <a:gd name="connsiteX436" fmla="*/ 711133 w 1154127"/>
                <a:gd name="connsiteY436" fmla="*/ 743274 h 905336"/>
                <a:gd name="connsiteX437" fmla="*/ 709176 w 1154127"/>
                <a:gd name="connsiteY437" fmla="*/ 746672 h 905336"/>
                <a:gd name="connsiteX438" fmla="*/ 711036 w 1154127"/>
                <a:gd name="connsiteY438" fmla="*/ 746540 h 905336"/>
                <a:gd name="connsiteX439" fmla="*/ 726082 w 1154127"/>
                <a:gd name="connsiteY439" fmla="*/ 747605 h 905336"/>
                <a:gd name="connsiteX440" fmla="*/ 719032 w 1154127"/>
                <a:gd name="connsiteY440" fmla="*/ 744217 h 905336"/>
                <a:gd name="connsiteX441" fmla="*/ 539427 w 1154127"/>
                <a:gd name="connsiteY441" fmla="*/ 742177 h 905336"/>
                <a:gd name="connsiteX442" fmla="*/ 507549 w 1154127"/>
                <a:gd name="connsiteY442" fmla="*/ 746237 h 905336"/>
                <a:gd name="connsiteX443" fmla="*/ 530758 w 1154127"/>
                <a:gd name="connsiteY443" fmla="*/ 749007 h 905336"/>
                <a:gd name="connsiteX444" fmla="*/ 539428 w 1154127"/>
                <a:gd name="connsiteY444" fmla="*/ 747748 h 905336"/>
                <a:gd name="connsiteX445" fmla="*/ 540553 w 1154127"/>
                <a:gd name="connsiteY445" fmla="*/ 747911 h 905336"/>
                <a:gd name="connsiteX446" fmla="*/ 542890 w 1154127"/>
                <a:gd name="connsiteY446" fmla="*/ 743854 h 905336"/>
                <a:gd name="connsiteX447" fmla="*/ 544800 w 1154127"/>
                <a:gd name="connsiteY447" fmla="*/ 742861 h 905336"/>
                <a:gd name="connsiteX448" fmla="*/ 870201 w 1154127"/>
                <a:gd name="connsiteY448" fmla="*/ 741988 h 905336"/>
                <a:gd name="connsiteX449" fmla="*/ 893525 w 1154127"/>
                <a:gd name="connsiteY449" fmla="*/ 768751 h 905336"/>
                <a:gd name="connsiteX450" fmla="*/ 887922 w 1154127"/>
                <a:gd name="connsiteY450" fmla="*/ 778478 h 905336"/>
                <a:gd name="connsiteX451" fmla="*/ 914146 w 1154127"/>
                <a:gd name="connsiteY451" fmla="*/ 792111 h 905336"/>
                <a:gd name="connsiteX452" fmla="*/ 928702 w 1154127"/>
                <a:gd name="connsiteY452" fmla="*/ 768749 h 905336"/>
                <a:gd name="connsiteX453" fmla="*/ 903474 w 1154127"/>
                <a:gd name="connsiteY453" fmla="*/ 741988 h 905336"/>
                <a:gd name="connsiteX454" fmla="*/ 821948 w 1154127"/>
                <a:gd name="connsiteY454" fmla="*/ 741988 h 905336"/>
                <a:gd name="connsiteX455" fmla="*/ 837430 w 1154127"/>
                <a:gd name="connsiteY455" fmla="*/ 750036 h 905336"/>
                <a:gd name="connsiteX456" fmla="*/ 845282 w 1154127"/>
                <a:gd name="connsiteY456" fmla="*/ 763666 h 905336"/>
                <a:gd name="connsiteX457" fmla="*/ 871220 w 1154127"/>
                <a:gd name="connsiteY457" fmla="*/ 769796 h 905336"/>
                <a:gd name="connsiteX458" fmla="*/ 880667 w 1154127"/>
                <a:gd name="connsiteY458" fmla="*/ 774707 h 905336"/>
                <a:gd name="connsiteX459" fmla="*/ 884466 w 1154127"/>
                <a:gd name="connsiteY459" fmla="*/ 768750 h 905336"/>
                <a:gd name="connsiteX460" fmla="*/ 858643 w 1154127"/>
                <a:gd name="connsiteY460" fmla="*/ 741988 h 905336"/>
                <a:gd name="connsiteX461" fmla="*/ 760852 w 1154127"/>
                <a:gd name="connsiteY461" fmla="*/ 741988 h 905336"/>
                <a:gd name="connsiteX462" fmla="*/ 779620 w 1154127"/>
                <a:gd name="connsiteY462" fmla="*/ 744713 h 905336"/>
                <a:gd name="connsiteX463" fmla="*/ 788236 w 1154127"/>
                <a:gd name="connsiteY463" fmla="*/ 752003 h 905336"/>
                <a:gd name="connsiteX464" fmla="*/ 799213 w 1154127"/>
                <a:gd name="connsiteY464" fmla="*/ 752780 h 905336"/>
                <a:gd name="connsiteX465" fmla="*/ 834721 w 1154127"/>
                <a:gd name="connsiteY465" fmla="*/ 761171 h 905336"/>
                <a:gd name="connsiteX466" fmla="*/ 829586 w 1154127"/>
                <a:gd name="connsiteY466" fmla="*/ 753350 h 905336"/>
                <a:gd name="connsiteX467" fmla="*/ 804677 w 1154127"/>
                <a:gd name="connsiteY467" fmla="*/ 741988 h 905336"/>
                <a:gd name="connsiteX468" fmla="*/ 618423 w 1154127"/>
                <a:gd name="connsiteY468" fmla="*/ 741988 h 905336"/>
                <a:gd name="connsiteX469" fmla="*/ 616886 w 1154127"/>
                <a:gd name="connsiteY469" fmla="*/ 743129 h 905336"/>
                <a:gd name="connsiteX470" fmla="*/ 636424 w 1154127"/>
                <a:gd name="connsiteY470" fmla="*/ 747746 h 905336"/>
                <a:gd name="connsiteX471" fmla="*/ 636712 w 1154127"/>
                <a:gd name="connsiteY471" fmla="*/ 747895 h 905336"/>
                <a:gd name="connsiteX472" fmla="*/ 640256 w 1154127"/>
                <a:gd name="connsiteY472" fmla="*/ 746572 h 905336"/>
                <a:gd name="connsiteX473" fmla="*/ 642453 w 1154127"/>
                <a:gd name="connsiteY473" fmla="*/ 744713 h 905336"/>
                <a:gd name="connsiteX474" fmla="*/ 647004 w 1154127"/>
                <a:gd name="connsiteY474" fmla="*/ 744052 h 905336"/>
                <a:gd name="connsiteX475" fmla="*/ 652532 w 1154127"/>
                <a:gd name="connsiteY475" fmla="*/ 741988 h 905336"/>
                <a:gd name="connsiteX476" fmla="*/ 426323 w 1154127"/>
                <a:gd name="connsiteY476" fmla="*/ 741988 h 905336"/>
                <a:gd name="connsiteX477" fmla="*/ 442142 w 1154127"/>
                <a:gd name="connsiteY477" fmla="*/ 747895 h 905336"/>
                <a:gd name="connsiteX478" fmla="*/ 442430 w 1154127"/>
                <a:gd name="connsiteY478" fmla="*/ 747746 h 905336"/>
                <a:gd name="connsiteX479" fmla="*/ 463859 w 1154127"/>
                <a:gd name="connsiteY479" fmla="*/ 742682 h 905336"/>
                <a:gd name="connsiteX480" fmla="*/ 463039 w 1154127"/>
                <a:gd name="connsiteY480" fmla="*/ 741988 h 905336"/>
                <a:gd name="connsiteX481" fmla="*/ 377118 w 1154127"/>
                <a:gd name="connsiteY481" fmla="*/ 741988 h 905336"/>
                <a:gd name="connsiteX482" fmla="*/ 379628 w 1154127"/>
                <a:gd name="connsiteY482" fmla="*/ 745924 h 905336"/>
                <a:gd name="connsiteX483" fmla="*/ 386908 w 1154127"/>
                <a:gd name="connsiteY483" fmla="*/ 748723 h 905336"/>
                <a:gd name="connsiteX484" fmla="*/ 399863 w 1154127"/>
                <a:gd name="connsiteY484" fmla="*/ 741988 h 905336"/>
                <a:gd name="connsiteX485" fmla="*/ 364460 w 1154127"/>
                <a:gd name="connsiteY485" fmla="*/ 741988 h 905336"/>
                <a:gd name="connsiteX486" fmla="*/ 341240 w 1154127"/>
                <a:gd name="connsiteY486" fmla="*/ 753147 h 905336"/>
                <a:gd name="connsiteX487" fmla="*/ 366436 w 1154127"/>
                <a:gd name="connsiteY487" fmla="*/ 765257 h 905336"/>
                <a:gd name="connsiteX488" fmla="*/ 371281 w 1154127"/>
                <a:gd name="connsiteY488" fmla="*/ 756846 h 905336"/>
                <a:gd name="connsiteX489" fmla="*/ 379102 w 1154127"/>
                <a:gd name="connsiteY489" fmla="*/ 752780 h 905336"/>
                <a:gd name="connsiteX490" fmla="*/ 371281 w 1154127"/>
                <a:gd name="connsiteY490" fmla="*/ 749452 h 905336"/>
                <a:gd name="connsiteX491" fmla="*/ 366982 w 1154127"/>
                <a:gd name="connsiteY491" fmla="*/ 741988 h 905336"/>
                <a:gd name="connsiteX492" fmla="*/ 332624 w 1154127"/>
                <a:gd name="connsiteY492" fmla="*/ 741988 h 905336"/>
                <a:gd name="connsiteX493" fmla="*/ 336317 w 1154127"/>
                <a:gd name="connsiteY493" fmla="*/ 747915 h 905336"/>
                <a:gd name="connsiteX494" fmla="*/ 347719 w 1154127"/>
                <a:gd name="connsiteY494" fmla="*/ 741988 h 905336"/>
                <a:gd name="connsiteX495" fmla="*/ 539428 w 1154127"/>
                <a:gd name="connsiteY495" fmla="*/ 669653 h 905336"/>
                <a:gd name="connsiteX496" fmla="*/ 471922 w 1154127"/>
                <a:gd name="connsiteY496" fmla="*/ 673967 h 905336"/>
                <a:gd name="connsiteX497" fmla="*/ 434623 w 1154127"/>
                <a:gd name="connsiteY497" fmla="*/ 681928 h 905336"/>
                <a:gd name="connsiteX498" fmla="*/ 488502 w 1154127"/>
                <a:gd name="connsiteY498" fmla="*/ 681928 h 905336"/>
                <a:gd name="connsiteX499" fmla="*/ 539427 w 1154127"/>
                <a:gd name="connsiteY499" fmla="*/ 676476 h 905336"/>
                <a:gd name="connsiteX500" fmla="*/ 590351 w 1154127"/>
                <a:gd name="connsiteY500" fmla="*/ 681928 h 905336"/>
                <a:gd name="connsiteX501" fmla="*/ 644233 w 1154127"/>
                <a:gd name="connsiteY501" fmla="*/ 681928 h 905336"/>
                <a:gd name="connsiteX502" fmla="*/ 606934 w 1154127"/>
                <a:gd name="connsiteY502" fmla="*/ 673967 h 905336"/>
                <a:gd name="connsiteX503" fmla="*/ 539428 w 1154127"/>
                <a:gd name="connsiteY503" fmla="*/ 669653 h 905336"/>
                <a:gd name="connsiteX504" fmla="*/ 541039 w 1154127"/>
                <a:gd name="connsiteY504" fmla="*/ 660708 h 905336"/>
                <a:gd name="connsiteX505" fmla="*/ 610460 w 1154127"/>
                <a:gd name="connsiteY505" fmla="*/ 665620 h 905336"/>
                <a:gd name="connsiteX506" fmla="*/ 668466 w 1154127"/>
                <a:gd name="connsiteY506" fmla="*/ 679328 h 905336"/>
                <a:gd name="connsiteX507" fmla="*/ 673467 w 1154127"/>
                <a:gd name="connsiteY507" fmla="*/ 681928 h 905336"/>
                <a:gd name="connsiteX508" fmla="*/ 708419 w 1154127"/>
                <a:gd name="connsiteY508" fmla="*/ 681928 h 905336"/>
                <a:gd name="connsiteX509" fmla="*/ 693340 w 1154127"/>
                <a:gd name="connsiteY509" fmla="*/ 674681 h 905336"/>
                <a:gd name="connsiteX510" fmla="*/ 629380 w 1154127"/>
                <a:gd name="connsiteY510" fmla="*/ 660708 h 905336"/>
                <a:gd name="connsiteX511" fmla="*/ 449472 w 1154127"/>
                <a:gd name="connsiteY511" fmla="*/ 660708 h 905336"/>
                <a:gd name="connsiteX512" fmla="*/ 385515 w 1154127"/>
                <a:gd name="connsiteY512" fmla="*/ 674681 h 905336"/>
                <a:gd name="connsiteX513" fmla="*/ 370435 w 1154127"/>
                <a:gd name="connsiteY513" fmla="*/ 681928 h 905336"/>
                <a:gd name="connsiteX514" fmla="*/ 405387 w 1154127"/>
                <a:gd name="connsiteY514" fmla="*/ 681928 h 905336"/>
                <a:gd name="connsiteX515" fmla="*/ 410390 w 1154127"/>
                <a:gd name="connsiteY515" fmla="*/ 679328 h 905336"/>
                <a:gd name="connsiteX516" fmla="*/ 468395 w 1154127"/>
                <a:gd name="connsiteY516" fmla="*/ 665620 h 905336"/>
                <a:gd name="connsiteX517" fmla="*/ 537817 w 1154127"/>
                <a:gd name="connsiteY517" fmla="*/ 660708 h 905336"/>
                <a:gd name="connsiteX518" fmla="*/ 590294 w 1154127"/>
                <a:gd name="connsiteY518" fmla="*/ 507182 h 905336"/>
                <a:gd name="connsiteX519" fmla="*/ 572220 w 1154127"/>
                <a:gd name="connsiteY519" fmla="*/ 519368 h 905336"/>
                <a:gd name="connsiteX520" fmla="*/ 590294 w 1154127"/>
                <a:gd name="connsiteY520" fmla="*/ 519368 h 905336"/>
                <a:gd name="connsiteX521" fmla="*/ 470331 w 1154127"/>
                <a:gd name="connsiteY521" fmla="*/ 492372 h 905336"/>
                <a:gd name="connsiteX522" fmla="*/ 461908 w 1154127"/>
                <a:gd name="connsiteY522" fmla="*/ 507891 h 905336"/>
                <a:gd name="connsiteX523" fmla="*/ 476223 w 1154127"/>
                <a:gd name="connsiteY523" fmla="*/ 514773 h 905336"/>
                <a:gd name="connsiteX524" fmla="*/ 506613 w 1154127"/>
                <a:gd name="connsiteY524" fmla="*/ 519368 h 905336"/>
                <a:gd name="connsiteX525" fmla="*/ 518901 w 1154127"/>
                <a:gd name="connsiteY525" fmla="*/ 519368 h 905336"/>
                <a:gd name="connsiteX526" fmla="*/ 526774 w 1154127"/>
                <a:gd name="connsiteY526" fmla="*/ 517778 h 905336"/>
                <a:gd name="connsiteX527" fmla="*/ 524981 w 1154127"/>
                <a:gd name="connsiteY527" fmla="*/ 517778 h 905336"/>
                <a:gd name="connsiteX528" fmla="*/ 524981 w 1154127"/>
                <a:gd name="connsiteY528" fmla="*/ 500318 h 905336"/>
                <a:gd name="connsiteX529" fmla="*/ 513639 w 1154127"/>
                <a:gd name="connsiteY529" fmla="*/ 502608 h 905336"/>
                <a:gd name="connsiteX530" fmla="*/ 481523 w 1154127"/>
                <a:gd name="connsiteY530" fmla="*/ 497752 h 905336"/>
                <a:gd name="connsiteX531" fmla="*/ 411652 w 1154127"/>
                <a:gd name="connsiteY531" fmla="*/ 486966 h 905336"/>
                <a:gd name="connsiteX532" fmla="*/ 401327 w 1154127"/>
                <a:gd name="connsiteY532" fmla="*/ 502280 h 905336"/>
                <a:gd name="connsiteX533" fmla="*/ 403194 w 1154127"/>
                <a:gd name="connsiteY533" fmla="*/ 505050 h 905336"/>
                <a:gd name="connsiteX534" fmla="*/ 420377 w 1154127"/>
                <a:gd name="connsiteY534" fmla="*/ 516635 h 905336"/>
                <a:gd name="connsiteX535" fmla="*/ 429949 w 1154127"/>
                <a:gd name="connsiteY535" fmla="*/ 502438 h 905336"/>
                <a:gd name="connsiteX536" fmla="*/ 415529 w 1154127"/>
                <a:gd name="connsiteY536" fmla="*/ 492716 h 905336"/>
                <a:gd name="connsiteX537" fmla="*/ 364040 w 1154127"/>
                <a:gd name="connsiteY537" fmla="*/ 482479 h 905336"/>
                <a:gd name="connsiteX538" fmla="*/ 351657 w 1154127"/>
                <a:gd name="connsiteY538" fmla="*/ 500847 h 905336"/>
                <a:gd name="connsiteX539" fmla="*/ 324186 w 1154127"/>
                <a:gd name="connsiteY539" fmla="*/ 519368 h 905336"/>
                <a:gd name="connsiteX540" fmla="*/ 367719 w 1154127"/>
                <a:gd name="connsiteY540" fmla="*/ 519368 h 905336"/>
                <a:gd name="connsiteX541" fmla="*/ 369188 w 1154127"/>
                <a:gd name="connsiteY541" fmla="*/ 518378 h 905336"/>
                <a:gd name="connsiteX542" fmla="*/ 378716 w 1154127"/>
                <a:gd name="connsiteY542" fmla="*/ 504246 h 905336"/>
                <a:gd name="connsiteX543" fmla="*/ 590294 w 1154127"/>
                <a:gd name="connsiteY543" fmla="*/ 470552 h 905336"/>
                <a:gd name="connsiteX544" fmla="*/ 590009 w 1154127"/>
                <a:gd name="connsiteY544" fmla="*/ 470975 h 905336"/>
                <a:gd name="connsiteX545" fmla="*/ 570700 w 1154127"/>
                <a:gd name="connsiteY545" fmla="*/ 483993 h 905336"/>
                <a:gd name="connsiteX546" fmla="*/ 570700 w 1154127"/>
                <a:gd name="connsiteY546" fmla="*/ 505091 h 905336"/>
                <a:gd name="connsiteX547" fmla="*/ 590294 w 1154127"/>
                <a:gd name="connsiteY547" fmla="*/ 491881 h 905336"/>
                <a:gd name="connsiteX548" fmla="*/ 479157 w 1154127"/>
                <a:gd name="connsiteY548" fmla="*/ 465616 h 905336"/>
                <a:gd name="connsiteX549" fmla="*/ 474764 w 1154127"/>
                <a:gd name="connsiteY549" fmla="*/ 479766 h 905336"/>
                <a:gd name="connsiteX550" fmla="*/ 485515 w 1154127"/>
                <a:gd name="connsiteY550" fmla="*/ 484934 h 905336"/>
                <a:gd name="connsiteX551" fmla="*/ 513640 w 1154127"/>
                <a:gd name="connsiteY551" fmla="*/ 489187 h 905336"/>
                <a:gd name="connsiteX552" fmla="*/ 524981 w 1154127"/>
                <a:gd name="connsiteY552" fmla="*/ 486897 h 905336"/>
                <a:gd name="connsiteX553" fmla="*/ 524981 w 1154127"/>
                <a:gd name="connsiteY553" fmla="*/ 470150 h 905336"/>
                <a:gd name="connsiteX554" fmla="*/ 513640 w 1154127"/>
                <a:gd name="connsiteY554" fmla="*/ 472440 h 905336"/>
                <a:gd name="connsiteX555" fmla="*/ 483344 w 1154127"/>
                <a:gd name="connsiteY555" fmla="*/ 466323 h 905336"/>
                <a:gd name="connsiteX556" fmla="*/ 482294 w 1154127"/>
                <a:gd name="connsiteY556" fmla="*/ 465616 h 905336"/>
                <a:gd name="connsiteX557" fmla="*/ 426969 w 1154127"/>
                <a:gd name="connsiteY557" fmla="*/ 457815 h 905336"/>
                <a:gd name="connsiteX558" fmla="*/ 423268 w 1154127"/>
                <a:gd name="connsiteY558" fmla="*/ 469738 h 905336"/>
                <a:gd name="connsiteX559" fmla="*/ 418665 w 1154127"/>
                <a:gd name="connsiteY559" fmla="*/ 476565 h 905336"/>
                <a:gd name="connsiteX560" fmla="*/ 436479 w 1154127"/>
                <a:gd name="connsiteY560" fmla="*/ 492752 h 905336"/>
                <a:gd name="connsiteX561" fmla="*/ 445628 w 1154127"/>
                <a:gd name="connsiteY561" fmla="*/ 479183 h 905336"/>
                <a:gd name="connsiteX562" fmla="*/ 446100 w 1154127"/>
                <a:gd name="connsiteY562" fmla="*/ 477662 h 905336"/>
                <a:gd name="connsiteX563" fmla="*/ 430299 w 1154127"/>
                <a:gd name="connsiteY563" fmla="*/ 463305 h 905336"/>
                <a:gd name="connsiteX564" fmla="*/ 385277 w 1154127"/>
                <a:gd name="connsiteY564" fmla="*/ 446051 h 905336"/>
                <a:gd name="connsiteX565" fmla="*/ 383856 w 1154127"/>
                <a:gd name="connsiteY565" fmla="*/ 453088 h 905336"/>
                <a:gd name="connsiteX566" fmla="*/ 376008 w 1154127"/>
                <a:gd name="connsiteY566" fmla="*/ 464728 h 905336"/>
                <a:gd name="connsiteX567" fmla="*/ 390684 w 1154127"/>
                <a:gd name="connsiteY567" fmla="*/ 486495 h 905336"/>
                <a:gd name="connsiteX568" fmla="*/ 401009 w 1154127"/>
                <a:gd name="connsiteY568" fmla="*/ 471180 h 905336"/>
                <a:gd name="connsiteX569" fmla="*/ 385794 w 1154127"/>
                <a:gd name="connsiteY569" fmla="*/ 448613 h 905336"/>
                <a:gd name="connsiteX570" fmla="*/ 499580 w 1154127"/>
                <a:gd name="connsiteY570" fmla="*/ 438921 h 905336"/>
                <a:gd name="connsiteX571" fmla="*/ 499580 w 1154127"/>
                <a:gd name="connsiteY571" fmla="*/ 455657 h 905336"/>
                <a:gd name="connsiteX572" fmla="*/ 513639 w 1154127"/>
                <a:gd name="connsiteY572" fmla="*/ 461481 h 905336"/>
                <a:gd name="connsiteX573" fmla="*/ 524981 w 1154127"/>
                <a:gd name="connsiteY573" fmla="*/ 456783 h 905336"/>
                <a:gd name="connsiteX574" fmla="*/ 524981 w 1154127"/>
                <a:gd name="connsiteY574" fmla="*/ 440046 h 905336"/>
                <a:gd name="connsiteX575" fmla="*/ 513639 w 1154127"/>
                <a:gd name="connsiteY575" fmla="*/ 444744 h 905336"/>
                <a:gd name="connsiteX576" fmla="*/ 391981 w 1154127"/>
                <a:gd name="connsiteY576" fmla="*/ 415239 h 905336"/>
                <a:gd name="connsiteX577" fmla="*/ 397703 w 1154127"/>
                <a:gd name="connsiteY577" fmla="*/ 443582 h 905336"/>
                <a:gd name="connsiteX578" fmla="*/ 407356 w 1154127"/>
                <a:gd name="connsiteY578" fmla="*/ 459492 h 905336"/>
                <a:gd name="connsiteX579" fmla="*/ 413046 w 1154127"/>
                <a:gd name="connsiteY579" fmla="*/ 431306 h 905336"/>
                <a:gd name="connsiteX580" fmla="*/ 409803 w 1154127"/>
                <a:gd name="connsiteY580" fmla="*/ 415239 h 905336"/>
                <a:gd name="connsiteX581" fmla="*/ 437560 w 1154127"/>
                <a:gd name="connsiteY581" fmla="*/ 403294 h 905336"/>
                <a:gd name="connsiteX582" fmla="*/ 434515 w 1154127"/>
                <a:gd name="connsiteY582" fmla="*/ 433506 h 905336"/>
                <a:gd name="connsiteX583" fmla="*/ 432788 w 1154127"/>
                <a:gd name="connsiteY583" fmla="*/ 439067 h 905336"/>
                <a:gd name="connsiteX584" fmla="*/ 451156 w 1154127"/>
                <a:gd name="connsiteY584" fmla="*/ 461372 h 905336"/>
                <a:gd name="connsiteX585" fmla="*/ 453861 w 1154127"/>
                <a:gd name="connsiteY585" fmla="*/ 452659 h 905336"/>
                <a:gd name="connsiteX586" fmla="*/ 453861 w 1154127"/>
                <a:gd name="connsiteY586" fmla="*/ 442610 h 905336"/>
                <a:gd name="connsiteX587" fmla="*/ 441923 w 1154127"/>
                <a:gd name="connsiteY587" fmla="*/ 424903 h 905336"/>
                <a:gd name="connsiteX588" fmla="*/ 453861 w 1154127"/>
                <a:gd name="connsiteY588" fmla="*/ 365843 h 905336"/>
                <a:gd name="connsiteX589" fmla="*/ 452019 w 1154127"/>
                <a:gd name="connsiteY589" fmla="*/ 368574 h 905336"/>
                <a:gd name="connsiteX590" fmla="*/ 446764 w 1154127"/>
                <a:gd name="connsiteY590" fmla="*/ 394605 h 905336"/>
                <a:gd name="connsiteX591" fmla="*/ 452019 w 1154127"/>
                <a:gd name="connsiteY591" fmla="*/ 420636 h 905336"/>
                <a:gd name="connsiteX592" fmla="*/ 453861 w 1154127"/>
                <a:gd name="connsiteY592" fmla="*/ 423368 h 905336"/>
                <a:gd name="connsiteX593" fmla="*/ 570700 w 1154127"/>
                <a:gd name="connsiteY593" fmla="*/ 361812 h 905336"/>
                <a:gd name="connsiteX594" fmla="*/ 570700 w 1154127"/>
                <a:gd name="connsiteY594" fmla="*/ 427399 h 905336"/>
                <a:gd name="connsiteX595" fmla="*/ 575259 w 1154127"/>
                <a:gd name="connsiteY595" fmla="*/ 420636 h 905336"/>
                <a:gd name="connsiteX596" fmla="*/ 580515 w 1154127"/>
                <a:gd name="connsiteY596" fmla="*/ 394605 h 905336"/>
                <a:gd name="connsiteX597" fmla="*/ 575259 w 1154127"/>
                <a:gd name="connsiteY597" fmla="*/ 368574 h 905336"/>
                <a:gd name="connsiteX598" fmla="*/ 367219 w 1154127"/>
                <a:gd name="connsiteY598" fmla="*/ 346200 h 905336"/>
                <a:gd name="connsiteX599" fmla="*/ 357447 w 1154127"/>
                <a:gd name="connsiteY599" fmla="*/ 394605 h 905336"/>
                <a:gd name="connsiteX600" fmla="*/ 367219 w 1154127"/>
                <a:gd name="connsiteY600" fmla="*/ 443012 h 905336"/>
                <a:gd name="connsiteX601" fmla="*/ 375941 w 1154127"/>
                <a:gd name="connsiteY601" fmla="*/ 399811 h 905336"/>
                <a:gd name="connsiteX602" fmla="*/ 374890 w 1154127"/>
                <a:gd name="connsiteY602" fmla="*/ 394605 h 905336"/>
                <a:gd name="connsiteX603" fmla="*/ 375941 w 1154127"/>
                <a:gd name="connsiteY603" fmla="*/ 389401 h 905336"/>
                <a:gd name="connsiteX604" fmla="*/ 513639 w 1154127"/>
                <a:gd name="connsiteY604" fmla="*/ 327730 h 905336"/>
                <a:gd name="connsiteX605" fmla="*/ 499580 w 1154127"/>
                <a:gd name="connsiteY605" fmla="*/ 333553 h 905336"/>
                <a:gd name="connsiteX606" fmla="*/ 499580 w 1154127"/>
                <a:gd name="connsiteY606" fmla="*/ 350290 h 905336"/>
                <a:gd name="connsiteX607" fmla="*/ 513639 w 1154127"/>
                <a:gd name="connsiteY607" fmla="*/ 344466 h 905336"/>
                <a:gd name="connsiteX608" fmla="*/ 524981 w 1154127"/>
                <a:gd name="connsiteY608" fmla="*/ 349164 h 905336"/>
                <a:gd name="connsiteX609" fmla="*/ 524981 w 1154127"/>
                <a:gd name="connsiteY609" fmla="*/ 332428 h 905336"/>
                <a:gd name="connsiteX610" fmla="*/ 450368 w 1154127"/>
                <a:gd name="connsiteY610" fmla="*/ 325296 h 905336"/>
                <a:gd name="connsiteX611" fmla="*/ 446762 w 1154127"/>
                <a:gd name="connsiteY611" fmla="*/ 327728 h 905336"/>
                <a:gd name="connsiteX612" fmla="*/ 433540 w 1154127"/>
                <a:gd name="connsiteY612" fmla="*/ 347338 h 905336"/>
                <a:gd name="connsiteX613" fmla="*/ 433540 w 1154127"/>
                <a:gd name="connsiteY613" fmla="*/ 352565 h 905336"/>
                <a:gd name="connsiteX614" fmla="*/ 434515 w 1154127"/>
                <a:gd name="connsiteY614" fmla="*/ 355704 h 905336"/>
                <a:gd name="connsiteX615" fmla="*/ 437560 w 1154127"/>
                <a:gd name="connsiteY615" fmla="*/ 385917 h 905336"/>
                <a:gd name="connsiteX616" fmla="*/ 441923 w 1154127"/>
                <a:gd name="connsiteY616" fmla="*/ 364310 h 905336"/>
                <a:gd name="connsiteX617" fmla="*/ 453861 w 1154127"/>
                <a:gd name="connsiteY617" fmla="*/ 346602 h 905336"/>
                <a:gd name="connsiteX618" fmla="*/ 453861 w 1154127"/>
                <a:gd name="connsiteY618" fmla="*/ 336551 h 905336"/>
                <a:gd name="connsiteX619" fmla="*/ 245415 w 1154127"/>
                <a:gd name="connsiteY619" fmla="*/ 324854 h 905336"/>
                <a:gd name="connsiteX620" fmla="*/ 315166 w 1154127"/>
                <a:gd name="connsiteY620" fmla="*/ 394605 h 905336"/>
                <a:gd name="connsiteX621" fmla="*/ 245415 w 1154127"/>
                <a:gd name="connsiteY621" fmla="*/ 464356 h 905336"/>
                <a:gd name="connsiteX622" fmla="*/ 175664 w 1154127"/>
                <a:gd name="connsiteY622" fmla="*/ 394605 h 905336"/>
                <a:gd name="connsiteX623" fmla="*/ 245415 w 1154127"/>
                <a:gd name="connsiteY623" fmla="*/ 324854 h 905336"/>
                <a:gd name="connsiteX624" fmla="*/ 570700 w 1154127"/>
                <a:gd name="connsiteY624" fmla="*/ 321108 h 905336"/>
                <a:gd name="connsiteX625" fmla="*/ 570700 w 1154127"/>
                <a:gd name="connsiteY625" fmla="*/ 342570 h 905336"/>
                <a:gd name="connsiteX626" fmla="*/ 585358 w 1154127"/>
                <a:gd name="connsiteY626" fmla="*/ 364310 h 905336"/>
                <a:gd name="connsiteX627" fmla="*/ 591474 w 1154127"/>
                <a:gd name="connsiteY627" fmla="*/ 394606 h 905336"/>
                <a:gd name="connsiteX628" fmla="*/ 585358 w 1154127"/>
                <a:gd name="connsiteY628" fmla="*/ 424903 h 905336"/>
                <a:gd name="connsiteX629" fmla="*/ 570700 w 1154127"/>
                <a:gd name="connsiteY629" fmla="*/ 446643 h 905336"/>
                <a:gd name="connsiteX630" fmla="*/ 570700 w 1154127"/>
                <a:gd name="connsiteY630" fmla="*/ 468104 h 905336"/>
                <a:gd name="connsiteX631" fmla="*/ 580519 w 1154127"/>
                <a:gd name="connsiteY631" fmla="*/ 461484 h 905336"/>
                <a:gd name="connsiteX632" fmla="*/ 608221 w 1154127"/>
                <a:gd name="connsiteY632" fmla="*/ 394606 h 905336"/>
                <a:gd name="connsiteX633" fmla="*/ 580519 w 1154127"/>
                <a:gd name="connsiteY633" fmla="*/ 327728 h 905336"/>
                <a:gd name="connsiteX634" fmla="*/ 387821 w 1154127"/>
                <a:gd name="connsiteY634" fmla="*/ 306962 h 905336"/>
                <a:gd name="connsiteX635" fmla="*/ 376009 w 1154127"/>
                <a:gd name="connsiteY635" fmla="*/ 324482 h 905336"/>
                <a:gd name="connsiteX636" fmla="*/ 383856 w 1154127"/>
                <a:gd name="connsiteY636" fmla="*/ 336122 h 905336"/>
                <a:gd name="connsiteX637" fmla="*/ 385277 w 1154127"/>
                <a:gd name="connsiteY637" fmla="*/ 343159 h 905336"/>
                <a:gd name="connsiteX638" fmla="*/ 385794 w 1154127"/>
                <a:gd name="connsiteY638" fmla="*/ 340598 h 905336"/>
                <a:gd name="connsiteX639" fmla="*/ 387821 w 1154127"/>
                <a:gd name="connsiteY639" fmla="*/ 337591 h 905336"/>
                <a:gd name="connsiteX640" fmla="*/ 245415 w 1154127"/>
                <a:gd name="connsiteY640" fmla="*/ 301571 h 905336"/>
                <a:gd name="connsiteX641" fmla="*/ 152381 w 1154127"/>
                <a:gd name="connsiteY641" fmla="*/ 394605 h 905336"/>
                <a:gd name="connsiteX642" fmla="*/ 245415 w 1154127"/>
                <a:gd name="connsiteY642" fmla="*/ 487639 h 905336"/>
                <a:gd name="connsiteX643" fmla="*/ 331138 w 1154127"/>
                <a:gd name="connsiteY643" fmla="*/ 430818 h 905336"/>
                <a:gd name="connsiteX644" fmla="*/ 337839 w 1154127"/>
                <a:gd name="connsiteY644" fmla="*/ 397629 h 905336"/>
                <a:gd name="connsiteX645" fmla="*/ 337228 w 1154127"/>
                <a:gd name="connsiteY645" fmla="*/ 394606 h 905336"/>
                <a:gd name="connsiteX646" fmla="*/ 337839 w 1154127"/>
                <a:gd name="connsiteY646" fmla="*/ 391582 h 905336"/>
                <a:gd name="connsiteX647" fmla="*/ 331138 w 1154127"/>
                <a:gd name="connsiteY647" fmla="*/ 358392 h 905336"/>
                <a:gd name="connsiteX648" fmla="*/ 245415 w 1154127"/>
                <a:gd name="connsiteY648" fmla="*/ 301571 h 905336"/>
                <a:gd name="connsiteX649" fmla="*/ 513640 w 1154127"/>
                <a:gd name="connsiteY649" fmla="*/ 300025 h 905336"/>
                <a:gd name="connsiteX650" fmla="*/ 499580 w 1154127"/>
                <a:gd name="connsiteY650" fmla="*/ 302864 h 905336"/>
                <a:gd name="connsiteX651" fmla="*/ 499580 w 1154127"/>
                <a:gd name="connsiteY651" fmla="*/ 319611 h 905336"/>
                <a:gd name="connsiteX652" fmla="*/ 513640 w 1154127"/>
                <a:gd name="connsiteY652" fmla="*/ 316772 h 905336"/>
                <a:gd name="connsiteX653" fmla="*/ 524981 w 1154127"/>
                <a:gd name="connsiteY653" fmla="*/ 319062 h 905336"/>
                <a:gd name="connsiteX654" fmla="*/ 524981 w 1154127"/>
                <a:gd name="connsiteY654" fmla="*/ 302315 h 905336"/>
                <a:gd name="connsiteX655" fmla="*/ 437042 w 1154127"/>
                <a:gd name="connsiteY655" fmla="*/ 297292 h 905336"/>
                <a:gd name="connsiteX656" fmla="*/ 433540 w 1154127"/>
                <a:gd name="connsiteY656" fmla="*/ 299653 h 905336"/>
                <a:gd name="connsiteX657" fmla="*/ 433540 w 1154127"/>
                <a:gd name="connsiteY657" fmla="*/ 323768 h 905336"/>
                <a:gd name="connsiteX658" fmla="*/ 437270 w 1154127"/>
                <a:gd name="connsiteY658" fmla="*/ 318236 h 905336"/>
                <a:gd name="connsiteX659" fmla="*/ 446288 w 1154127"/>
                <a:gd name="connsiteY659" fmla="*/ 312156 h 905336"/>
                <a:gd name="connsiteX660" fmla="*/ 445628 w 1154127"/>
                <a:gd name="connsiteY660" fmla="*/ 310027 h 905336"/>
                <a:gd name="connsiteX661" fmla="*/ 570700 w 1154127"/>
                <a:gd name="connsiteY661" fmla="*/ 284120 h 905336"/>
                <a:gd name="connsiteX662" fmla="*/ 570700 w 1154127"/>
                <a:gd name="connsiteY662" fmla="*/ 305218 h 905336"/>
                <a:gd name="connsiteX663" fmla="*/ 590009 w 1154127"/>
                <a:gd name="connsiteY663" fmla="*/ 318236 h 905336"/>
                <a:gd name="connsiteX664" fmla="*/ 621642 w 1154127"/>
                <a:gd name="connsiteY664" fmla="*/ 394605 h 905336"/>
                <a:gd name="connsiteX665" fmla="*/ 613155 w 1154127"/>
                <a:gd name="connsiteY665" fmla="*/ 436645 h 905336"/>
                <a:gd name="connsiteX666" fmla="*/ 608648 w 1154127"/>
                <a:gd name="connsiteY666" fmla="*/ 443329 h 905336"/>
                <a:gd name="connsiteX667" fmla="*/ 611547 w 1154127"/>
                <a:gd name="connsiteY667" fmla="*/ 442129 h 905336"/>
                <a:gd name="connsiteX668" fmla="*/ 629869 w 1154127"/>
                <a:gd name="connsiteY668" fmla="*/ 442129 h 905336"/>
                <a:gd name="connsiteX669" fmla="*/ 639464 w 1154127"/>
                <a:gd name="connsiteY669" fmla="*/ 394605 h 905336"/>
                <a:gd name="connsiteX670" fmla="*/ 602611 w 1154127"/>
                <a:gd name="connsiteY670" fmla="*/ 305634 h 905336"/>
                <a:gd name="connsiteX671" fmla="*/ 513639 w 1154127"/>
                <a:gd name="connsiteY671" fmla="*/ 268781 h 905336"/>
                <a:gd name="connsiteX672" fmla="*/ 499580 w 1154127"/>
                <a:gd name="connsiteY672" fmla="*/ 271619 h 905336"/>
                <a:gd name="connsiteX673" fmla="*/ 499580 w 1154127"/>
                <a:gd name="connsiteY673" fmla="*/ 289441 h 905336"/>
                <a:gd name="connsiteX674" fmla="*/ 513639 w 1154127"/>
                <a:gd name="connsiteY674" fmla="*/ 286603 h 905336"/>
                <a:gd name="connsiteX675" fmla="*/ 524981 w 1154127"/>
                <a:gd name="connsiteY675" fmla="*/ 288893 h 905336"/>
                <a:gd name="connsiteX676" fmla="*/ 524981 w 1154127"/>
                <a:gd name="connsiteY676" fmla="*/ 271071 h 905336"/>
                <a:gd name="connsiteX677" fmla="*/ 954603 w 1154127"/>
                <a:gd name="connsiteY677" fmla="*/ 266826 h 905336"/>
                <a:gd name="connsiteX678" fmla="*/ 891712 w 1154127"/>
                <a:gd name="connsiteY678" fmla="*/ 297385 h 905336"/>
                <a:gd name="connsiteX679" fmla="*/ 917614 w 1154127"/>
                <a:gd name="connsiteY679" fmla="*/ 316196 h 905336"/>
                <a:gd name="connsiteX680" fmla="*/ 953385 w 1154127"/>
                <a:gd name="connsiteY680" fmla="*/ 298814 h 905336"/>
                <a:gd name="connsiteX681" fmla="*/ 987731 w 1154127"/>
                <a:gd name="connsiteY681" fmla="*/ 318865 h 905336"/>
                <a:gd name="connsiteX682" fmla="*/ 1014988 w 1154127"/>
                <a:gd name="connsiteY682" fmla="*/ 302079 h 905336"/>
                <a:gd name="connsiteX683" fmla="*/ 954603 w 1154127"/>
                <a:gd name="connsiteY683" fmla="*/ 266826 h 905336"/>
                <a:gd name="connsiteX684" fmla="*/ 788037 w 1154127"/>
                <a:gd name="connsiteY684" fmla="*/ 266826 h 905336"/>
                <a:gd name="connsiteX685" fmla="*/ 725146 w 1154127"/>
                <a:gd name="connsiteY685" fmla="*/ 297385 h 905336"/>
                <a:gd name="connsiteX686" fmla="*/ 751048 w 1154127"/>
                <a:gd name="connsiteY686" fmla="*/ 316196 h 905336"/>
                <a:gd name="connsiteX687" fmla="*/ 786819 w 1154127"/>
                <a:gd name="connsiteY687" fmla="*/ 298814 h 905336"/>
                <a:gd name="connsiteX688" fmla="*/ 821165 w 1154127"/>
                <a:gd name="connsiteY688" fmla="*/ 318865 h 905336"/>
                <a:gd name="connsiteX689" fmla="*/ 848422 w 1154127"/>
                <a:gd name="connsiteY689" fmla="*/ 302079 h 905336"/>
                <a:gd name="connsiteX690" fmla="*/ 788037 w 1154127"/>
                <a:gd name="connsiteY690" fmla="*/ 266826 h 905336"/>
                <a:gd name="connsiteX691" fmla="*/ 245416 w 1154127"/>
                <a:gd name="connsiteY691" fmla="*/ 263030 h 905336"/>
                <a:gd name="connsiteX692" fmla="*/ 113840 w 1154127"/>
                <a:gd name="connsiteY692" fmla="*/ 394606 h 905336"/>
                <a:gd name="connsiteX693" fmla="*/ 194201 w 1154127"/>
                <a:gd name="connsiteY693" fmla="*/ 515842 h 905336"/>
                <a:gd name="connsiteX694" fmla="*/ 211663 w 1154127"/>
                <a:gd name="connsiteY694" fmla="*/ 519368 h 905336"/>
                <a:gd name="connsiteX695" fmla="*/ 279169 w 1154127"/>
                <a:gd name="connsiteY695" fmla="*/ 519368 h 905336"/>
                <a:gd name="connsiteX696" fmla="*/ 296631 w 1154127"/>
                <a:gd name="connsiteY696" fmla="*/ 515842 h 905336"/>
                <a:gd name="connsiteX697" fmla="*/ 338454 w 1154127"/>
                <a:gd name="connsiteY697" fmla="*/ 487644 h 905336"/>
                <a:gd name="connsiteX698" fmla="*/ 352988 w 1154127"/>
                <a:gd name="connsiteY698" fmla="*/ 466087 h 905336"/>
                <a:gd name="connsiteX699" fmla="*/ 351091 w 1154127"/>
                <a:gd name="connsiteY699" fmla="*/ 463274 h 905336"/>
                <a:gd name="connsiteX700" fmla="*/ 345462 w 1154127"/>
                <a:gd name="connsiteY700" fmla="*/ 435388 h 905336"/>
                <a:gd name="connsiteX701" fmla="*/ 345186 w 1154127"/>
                <a:gd name="connsiteY701" fmla="*/ 436753 h 905336"/>
                <a:gd name="connsiteX702" fmla="*/ 245416 w 1154127"/>
                <a:gd name="connsiteY702" fmla="*/ 502885 h 905336"/>
                <a:gd name="connsiteX703" fmla="*/ 137137 w 1154127"/>
                <a:gd name="connsiteY703" fmla="*/ 394606 h 905336"/>
                <a:gd name="connsiteX704" fmla="*/ 245416 w 1154127"/>
                <a:gd name="connsiteY704" fmla="*/ 286327 h 905336"/>
                <a:gd name="connsiteX705" fmla="*/ 345186 w 1154127"/>
                <a:gd name="connsiteY705" fmla="*/ 352459 h 905336"/>
                <a:gd name="connsiteX706" fmla="*/ 345462 w 1154127"/>
                <a:gd name="connsiteY706" fmla="*/ 353824 h 905336"/>
                <a:gd name="connsiteX707" fmla="*/ 351091 w 1154127"/>
                <a:gd name="connsiteY707" fmla="*/ 325938 h 905336"/>
                <a:gd name="connsiteX708" fmla="*/ 352988 w 1154127"/>
                <a:gd name="connsiteY708" fmla="*/ 323125 h 905336"/>
                <a:gd name="connsiteX709" fmla="*/ 338454 w 1154127"/>
                <a:gd name="connsiteY709" fmla="*/ 301568 h 905336"/>
                <a:gd name="connsiteX710" fmla="*/ 245416 w 1154127"/>
                <a:gd name="connsiteY710" fmla="*/ 263030 h 905336"/>
                <a:gd name="connsiteX711" fmla="*/ 453861 w 1154127"/>
                <a:gd name="connsiteY711" fmla="*/ 250481 h 905336"/>
                <a:gd name="connsiteX712" fmla="*/ 452842 w 1154127"/>
                <a:gd name="connsiteY712" fmla="*/ 250687 h 905336"/>
                <a:gd name="connsiteX713" fmla="*/ 446767 w 1154127"/>
                <a:gd name="connsiteY713" fmla="*/ 254783 h 905336"/>
                <a:gd name="connsiteX714" fmla="*/ 448919 w 1154127"/>
                <a:gd name="connsiteY714" fmla="*/ 257391 h 905336"/>
                <a:gd name="connsiteX715" fmla="*/ 453861 w 1154127"/>
                <a:gd name="connsiteY715" fmla="*/ 266497 h 905336"/>
                <a:gd name="connsiteX716" fmla="*/ 570700 w 1154127"/>
                <a:gd name="connsiteY716" fmla="*/ 249933 h 905336"/>
                <a:gd name="connsiteX717" fmla="*/ 570700 w 1154127"/>
                <a:gd name="connsiteY717" fmla="*/ 268818 h 905336"/>
                <a:gd name="connsiteX718" fmla="*/ 611750 w 1154127"/>
                <a:gd name="connsiteY718" fmla="*/ 296495 h 905336"/>
                <a:gd name="connsiteX719" fmla="*/ 640261 w 1154127"/>
                <a:gd name="connsiteY719" fmla="*/ 338782 h 905336"/>
                <a:gd name="connsiteX720" fmla="*/ 640261 w 1154127"/>
                <a:gd name="connsiteY720" fmla="*/ 304089 h 905336"/>
                <a:gd name="connsiteX721" fmla="*/ 612992 w 1154127"/>
                <a:gd name="connsiteY721" fmla="*/ 274079 h 905336"/>
                <a:gd name="connsiteX722" fmla="*/ 574437 w 1154127"/>
                <a:gd name="connsiteY722" fmla="*/ 250687 h 905336"/>
                <a:gd name="connsiteX723" fmla="*/ 513639 w 1154127"/>
                <a:gd name="connsiteY723" fmla="*/ 238413 h 905336"/>
                <a:gd name="connsiteX724" fmla="*/ 499580 w 1154127"/>
                <a:gd name="connsiteY724" fmla="*/ 241251 h 905336"/>
                <a:gd name="connsiteX725" fmla="*/ 499580 w 1154127"/>
                <a:gd name="connsiteY725" fmla="*/ 258695 h 905336"/>
                <a:gd name="connsiteX726" fmla="*/ 513639 w 1154127"/>
                <a:gd name="connsiteY726" fmla="*/ 255856 h 905336"/>
                <a:gd name="connsiteX727" fmla="*/ 524981 w 1154127"/>
                <a:gd name="connsiteY727" fmla="*/ 258146 h 905336"/>
                <a:gd name="connsiteX728" fmla="*/ 524981 w 1154127"/>
                <a:gd name="connsiteY728" fmla="*/ 240702 h 905336"/>
                <a:gd name="connsiteX729" fmla="*/ 245415 w 1154127"/>
                <a:gd name="connsiteY729" fmla="*/ 219564 h 905336"/>
                <a:gd name="connsiteX730" fmla="*/ 70374 w 1154127"/>
                <a:gd name="connsiteY730" fmla="*/ 394605 h 905336"/>
                <a:gd name="connsiteX731" fmla="*/ 177281 w 1154127"/>
                <a:gd name="connsiteY731" fmla="*/ 555890 h 905336"/>
                <a:gd name="connsiteX732" fmla="*/ 192849 w 1154127"/>
                <a:gd name="connsiteY732" fmla="*/ 559034 h 905336"/>
                <a:gd name="connsiteX733" fmla="*/ 192849 w 1154127"/>
                <a:gd name="connsiteY733" fmla="*/ 534241 h 905336"/>
                <a:gd name="connsiteX734" fmla="*/ 186931 w 1154127"/>
                <a:gd name="connsiteY734" fmla="*/ 533046 h 905336"/>
                <a:gd name="connsiteX735" fmla="*/ 95167 w 1154127"/>
                <a:gd name="connsiteY735" fmla="*/ 394605 h 905336"/>
                <a:gd name="connsiteX736" fmla="*/ 245415 w 1154127"/>
                <a:gd name="connsiteY736" fmla="*/ 244357 h 905336"/>
                <a:gd name="connsiteX737" fmla="*/ 351657 w 1154127"/>
                <a:gd name="connsiteY737" fmla="*/ 288364 h 905336"/>
                <a:gd name="connsiteX738" fmla="*/ 364041 w 1154127"/>
                <a:gd name="connsiteY738" fmla="*/ 306732 h 905336"/>
                <a:gd name="connsiteX739" fmla="*/ 378716 w 1154127"/>
                <a:gd name="connsiteY739" fmla="*/ 284965 h 905336"/>
                <a:gd name="connsiteX740" fmla="*/ 369188 w 1154127"/>
                <a:gd name="connsiteY740" fmla="*/ 270833 h 905336"/>
                <a:gd name="connsiteX741" fmla="*/ 245415 w 1154127"/>
                <a:gd name="connsiteY741" fmla="*/ 219564 h 905336"/>
                <a:gd name="connsiteX742" fmla="*/ 245415 w 1154127"/>
                <a:gd name="connsiteY742" fmla="*/ 177317 h 905336"/>
                <a:gd name="connsiteX743" fmla="*/ 28127 w 1154127"/>
                <a:gd name="connsiteY743" fmla="*/ 394605 h 905336"/>
                <a:gd name="connsiteX744" fmla="*/ 160837 w 1154127"/>
                <a:gd name="connsiteY744" fmla="*/ 594818 h 905336"/>
                <a:gd name="connsiteX745" fmla="*/ 179618 w 1154127"/>
                <a:gd name="connsiteY745" fmla="*/ 600648 h 905336"/>
                <a:gd name="connsiteX746" fmla="*/ 311212 w 1154127"/>
                <a:gd name="connsiteY746" fmla="*/ 600648 h 905336"/>
                <a:gd name="connsiteX747" fmla="*/ 329993 w 1154127"/>
                <a:gd name="connsiteY747" fmla="*/ 594818 h 905336"/>
                <a:gd name="connsiteX748" fmla="*/ 352820 w 1154127"/>
                <a:gd name="connsiteY748" fmla="*/ 579428 h 905336"/>
                <a:gd name="connsiteX749" fmla="*/ 298094 w 1154127"/>
                <a:gd name="connsiteY749" fmla="*/ 579428 h 905336"/>
                <a:gd name="connsiteX750" fmla="*/ 284315 w 1154127"/>
                <a:gd name="connsiteY750" fmla="*/ 583705 h 905336"/>
                <a:gd name="connsiteX751" fmla="*/ 245415 w 1154127"/>
                <a:gd name="connsiteY751" fmla="*/ 587626 h 905336"/>
                <a:gd name="connsiteX752" fmla="*/ 52394 w 1154127"/>
                <a:gd name="connsiteY752" fmla="*/ 394605 h 905336"/>
                <a:gd name="connsiteX753" fmla="*/ 245415 w 1154127"/>
                <a:gd name="connsiteY753" fmla="*/ 201584 h 905336"/>
                <a:gd name="connsiteX754" fmla="*/ 381902 w 1154127"/>
                <a:gd name="connsiteY754" fmla="*/ 258118 h 905336"/>
                <a:gd name="connsiteX755" fmla="*/ 387821 w 1154127"/>
                <a:gd name="connsiteY755" fmla="*/ 266898 h 905336"/>
                <a:gd name="connsiteX756" fmla="*/ 387821 w 1154127"/>
                <a:gd name="connsiteY756" fmla="*/ 233381 h 905336"/>
                <a:gd name="connsiteX757" fmla="*/ 329993 w 1154127"/>
                <a:gd name="connsiteY757" fmla="*/ 194392 h 905336"/>
                <a:gd name="connsiteX758" fmla="*/ 245415 w 1154127"/>
                <a:gd name="connsiteY758" fmla="*/ 177317 h 905336"/>
                <a:gd name="connsiteX759" fmla="*/ 954603 w 1154127"/>
                <a:gd name="connsiteY759" fmla="*/ 164006 h 905336"/>
                <a:gd name="connsiteX760" fmla="*/ 891712 w 1154127"/>
                <a:gd name="connsiteY760" fmla="*/ 194565 h 905336"/>
                <a:gd name="connsiteX761" fmla="*/ 917614 w 1154127"/>
                <a:gd name="connsiteY761" fmla="*/ 213376 h 905336"/>
                <a:gd name="connsiteX762" fmla="*/ 953385 w 1154127"/>
                <a:gd name="connsiteY762" fmla="*/ 195994 h 905336"/>
                <a:gd name="connsiteX763" fmla="*/ 987731 w 1154127"/>
                <a:gd name="connsiteY763" fmla="*/ 216045 h 905336"/>
                <a:gd name="connsiteX764" fmla="*/ 1014988 w 1154127"/>
                <a:gd name="connsiteY764" fmla="*/ 199259 h 905336"/>
                <a:gd name="connsiteX765" fmla="*/ 954603 w 1154127"/>
                <a:gd name="connsiteY765" fmla="*/ 164006 h 905336"/>
                <a:gd name="connsiteX766" fmla="*/ 788037 w 1154127"/>
                <a:gd name="connsiteY766" fmla="*/ 164006 h 905336"/>
                <a:gd name="connsiteX767" fmla="*/ 725146 w 1154127"/>
                <a:gd name="connsiteY767" fmla="*/ 194565 h 905336"/>
                <a:gd name="connsiteX768" fmla="*/ 751048 w 1154127"/>
                <a:gd name="connsiteY768" fmla="*/ 213376 h 905336"/>
                <a:gd name="connsiteX769" fmla="*/ 786819 w 1154127"/>
                <a:gd name="connsiteY769" fmla="*/ 195994 h 905336"/>
                <a:gd name="connsiteX770" fmla="*/ 821165 w 1154127"/>
                <a:gd name="connsiteY770" fmla="*/ 216045 h 905336"/>
                <a:gd name="connsiteX771" fmla="*/ 848422 w 1154127"/>
                <a:gd name="connsiteY771" fmla="*/ 199259 h 905336"/>
                <a:gd name="connsiteX772" fmla="*/ 788037 w 1154127"/>
                <a:gd name="connsiteY772" fmla="*/ 164006 h 905336"/>
                <a:gd name="connsiteX773" fmla="*/ 387821 w 1154127"/>
                <a:gd name="connsiteY773" fmla="*/ 0 h 905336"/>
                <a:gd name="connsiteX774" fmla="*/ 433540 w 1154127"/>
                <a:gd name="connsiteY774" fmla="*/ 0 h 905336"/>
                <a:gd name="connsiteX775" fmla="*/ 433540 w 1154127"/>
                <a:gd name="connsiteY775" fmla="*/ 238752 h 905336"/>
                <a:gd name="connsiteX776" fmla="*/ 434077 w 1154127"/>
                <a:gd name="connsiteY776" fmla="*/ 239403 h 905336"/>
                <a:gd name="connsiteX777" fmla="*/ 444972 w 1154127"/>
                <a:gd name="connsiteY777" fmla="*/ 232057 h 905336"/>
                <a:gd name="connsiteX778" fmla="*/ 453861 w 1154127"/>
                <a:gd name="connsiteY778" fmla="*/ 230263 h 905336"/>
                <a:gd name="connsiteX779" fmla="*/ 453861 w 1154127"/>
                <a:gd name="connsiteY779" fmla="*/ 50377 h 905336"/>
                <a:gd name="connsiteX780" fmla="*/ 499580 w 1154127"/>
                <a:gd name="connsiteY780" fmla="*/ 50377 h 905336"/>
                <a:gd name="connsiteX781" fmla="*/ 499580 w 1154127"/>
                <a:gd name="connsiteY781" fmla="*/ 221033 h 905336"/>
                <a:gd name="connsiteX782" fmla="*/ 513640 w 1154127"/>
                <a:gd name="connsiteY782" fmla="*/ 218194 h 905336"/>
                <a:gd name="connsiteX783" fmla="*/ 524981 w 1154127"/>
                <a:gd name="connsiteY783" fmla="*/ 220484 h 905336"/>
                <a:gd name="connsiteX784" fmla="*/ 524981 w 1154127"/>
                <a:gd name="connsiteY784" fmla="*/ 102539 h 905336"/>
                <a:gd name="connsiteX785" fmla="*/ 570700 w 1154127"/>
                <a:gd name="connsiteY785" fmla="*/ 102539 h 905336"/>
                <a:gd name="connsiteX786" fmla="*/ 570700 w 1154127"/>
                <a:gd name="connsiteY786" fmla="*/ 229714 h 905336"/>
                <a:gd name="connsiteX787" fmla="*/ 582308 w 1154127"/>
                <a:gd name="connsiteY787" fmla="*/ 232057 h 905336"/>
                <a:gd name="connsiteX788" fmla="*/ 625855 w 1154127"/>
                <a:gd name="connsiteY788" fmla="*/ 258478 h 905336"/>
                <a:gd name="connsiteX789" fmla="*/ 640261 w 1154127"/>
                <a:gd name="connsiteY789" fmla="*/ 274332 h 905336"/>
                <a:gd name="connsiteX790" fmla="*/ 640261 w 1154127"/>
                <a:gd name="connsiteY790" fmla="*/ 143952 h 905336"/>
                <a:gd name="connsiteX791" fmla="*/ 696517 w 1154127"/>
                <a:gd name="connsiteY791" fmla="*/ 87696 h 905336"/>
                <a:gd name="connsiteX792" fmla="*/ 1097870 w 1154127"/>
                <a:gd name="connsiteY792" fmla="*/ 87696 h 905336"/>
                <a:gd name="connsiteX793" fmla="*/ 1154126 w 1154127"/>
                <a:gd name="connsiteY793" fmla="*/ 143952 h 905336"/>
                <a:gd name="connsiteX794" fmla="*/ 1154126 w 1154127"/>
                <a:gd name="connsiteY794" fmla="*/ 555717 h 905336"/>
                <a:gd name="connsiteX795" fmla="*/ 1070537 w 1154127"/>
                <a:gd name="connsiteY795" fmla="*/ 555717 h 905336"/>
                <a:gd name="connsiteX796" fmla="*/ 1070537 w 1154127"/>
                <a:gd name="connsiteY796" fmla="*/ 579428 h 905336"/>
                <a:gd name="connsiteX797" fmla="*/ 405273 w 1154127"/>
                <a:gd name="connsiteY797" fmla="*/ 579428 h 905336"/>
                <a:gd name="connsiteX798" fmla="*/ 382631 w 1154127"/>
                <a:gd name="connsiteY798" fmla="*/ 598109 h 905336"/>
                <a:gd name="connsiteX799" fmla="*/ 377954 w 1154127"/>
                <a:gd name="connsiteY799" fmla="*/ 600648 h 905336"/>
                <a:gd name="connsiteX800" fmla="*/ 1112333 w 1154127"/>
                <a:gd name="connsiteY800" fmla="*/ 600648 h 905336"/>
                <a:gd name="connsiteX801" fmla="*/ 1112333 w 1154127"/>
                <a:gd name="connsiteY801" fmla="*/ 660708 h 905336"/>
                <a:gd name="connsiteX802" fmla="*/ 667010 w 1154127"/>
                <a:gd name="connsiteY802" fmla="*/ 660708 h 905336"/>
                <a:gd name="connsiteX803" fmla="*/ 699610 w 1154127"/>
                <a:gd name="connsiteY803" fmla="*/ 668412 h 905336"/>
                <a:gd name="connsiteX804" fmla="*/ 725611 w 1154127"/>
                <a:gd name="connsiteY804" fmla="*/ 681928 h 905336"/>
                <a:gd name="connsiteX805" fmla="*/ 1154127 w 1154127"/>
                <a:gd name="connsiteY805" fmla="*/ 681928 h 905336"/>
                <a:gd name="connsiteX806" fmla="*/ 1154127 w 1154127"/>
                <a:gd name="connsiteY806" fmla="*/ 741988 h 905336"/>
                <a:gd name="connsiteX807" fmla="*/ 914246 w 1154127"/>
                <a:gd name="connsiteY807" fmla="*/ 741988 h 905336"/>
                <a:gd name="connsiteX808" fmla="*/ 937570 w 1154127"/>
                <a:gd name="connsiteY808" fmla="*/ 768750 h 905336"/>
                <a:gd name="connsiteX809" fmla="*/ 927385 w 1154127"/>
                <a:gd name="connsiteY809" fmla="*/ 792361 h 905336"/>
                <a:gd name="connsiteX810" fmla="*/ 920936 w 1154127"/>
                <a:gd name="connsiteY810" fmla="*/ 797063 h 905336"/>
                <a:gd name="connsiteX811" fmla="*/ 937570 w 1154127"/>
                <a:gd name="connsiteY811" fmla="*/ 825939 h 905336"/>
                <a:gd name="connsiteX812" fmla="*/ 711036 w 1154127"/>
                <a:gd name="connsiteY812" fmla="*/ 905336 h 905336"/>
                <a:gd name="connsiteX813" fmla="*/ 550853 w 1154127"/>
                <a:gd name="connsiteY813" fmla="*/ 882081 h 905336"/>
                <a:gd name="connsiteX814" fmla="*/ 506024 w 1154127"/>
                <a:gd name="connsiteY814" fmla="*/ 858777 h 905336"/>
                <a:gd name="connsiteX815" fmla="*/ 451250 w 1154127"/>
                <a:gd name="connsiteY815" fmla="*/ 854901 h 905336"/>
                <a:gd name="connsiteX816" fmla="*/ 312893 w 1154127"/>
                <a:gd name="connsiteY816" fmla="*/ 781742 h 905336"/>
                <a:gd name="connsiteX817" fmla="*/ 329364 w 1154127"/>
                <a:gd name="connsiteY817" fmla="*/ 753148 h 905336"/>
                <a:gd name="connsiteX818" fmla="*/ 322935 w 1154127"/>
                <a:gd name="connsiteY818" fmla="*/ 741988 h 905336"/>
                <a:gd name="connsiteX819" fmla="*/ 109260 w 1154127"/>
                <a:gd name="connsiteY819" fmla="*/ 741988 h 905336"/>
                <a:gd name="connsiteX820" fmla="*/ 109260 w 1154127"/>
                <a:gd name="connsiteY820" fmla="*/ 681928 h 905336"/>
                <a:gd name="connsiteX821" fmla="*/ 353243 w 1154127"/>
                <a:gd name="connsiteY821" fmla="*/ 681928 h 905336"/>
                <a:gd name="connsiteX822" fmla="*/ 379244 w 1154127"/>
                <a:gd name="connsiteY822" fmla="*/ 668411 h 905336"/>
                <a:gd name="connsiteX823" fmla="*/ 411842 w 1154127"/>
                <a:gd name="connsiteY823" fmla="*/ 660708 h 905336"/>
                <a:gd name="connsiteX824" fmla="*/ 151055 w 1154127"/>
                <a:gd name="connsiteY824" fmla="*/ 660708 h 905336"/>
                <a:gd name="connsiteX825" fmla="*/ 151055 w 1154127"/>
                <a:gd name="connsiteY825" fmla="*/ 621098 h 905336"/>
                <a:gd name="connsiteX826" fmla="*/ 149889 w 1154127"/>
                <a:gd name="connsiteY826" fmla="*/ 620736 h 905336"/>
                <a:gd name="connsiteX827" fmla="*/ 0 w 1154127"/>
                <a:gd name="connsiteY827" fmla="*/ 394606 h 905336"/>
                <a:gd name="connsiteX828" fmla="*/ 245416 w 1154127"/>
                <a:gd name="connsiteY828" fmla="*/ 149190 h 905336"/>
                <a:gd name="connsiteX829" fmla="*/ 382631 w 1154127"/>
                <a:gd name="connsiteY829" fmla="*/ 191103 h 905336"/>
                <a:gd name="connsiteX830" fmla="*/ 387821 w 1154127"/>
                <a:gd name="connsiteY830" fmla="*/ 195385 h 905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</a:cxnLst>
              <a:rect l="l" t="t" r="r" b="b"/>
              <a:pathLst>
                <a:path w="1154127" h="905336">
                  <a:moveTo>
                    <a:pt x="773988" y="843694"/>
                  </a:moveTo>
                  <a:lnTo>
                    <a:pt x="711036" y="848149"/>
                  </a:lnTo>
                  <a:lnTo>
                    <a:pt x="668820" y="845161"/>
                  </a:lnTo>
                  <a:lnTo>
                    <a:pt x="665370" y="845977"/>
                  </a:lnTo>
                  <a:lnTo>
                    <a:pt x="711037" y="851425"/>
                  </a:lnTo>
                  <a:cubicBezTo>
                    <a:pt x="735471" y="851425"/>
                    <a:pt x="757593" y="848572"/>
                    <a:pt x="773605" y="843960"/>
                  </a:cubicBezTo>
                  <a:close/>
                  <a:moveTo>
                    <a:pt x="504131" y="843206"/>
                  </a:moveTo>
                  <a:lnTo>
                    <a:pt x="508519" y="850250"/>
                  </a:lnTo>
                  <a:lnTo>
                    <a:pt x="539427" y="852272"/>
                  </a:lnTo>
                  <a:lnTo>
                    <a:pt x="544956" y="851910"/>
                  </a:lnTo>
                  <a:lnTo>
                    <a:pt x="542890" y="850836"/>
                  </a:lnTo>
                  <a:lnTo>
                    <a:pt x="539914" y="845670"/>
                  </a:lnTo>
                  <a:lnTo>
                    <a:pt x="539428" y="845704"/>
                  </a:lnTo>
                  <a:close/>
                  <a:moveTo>
                    <a:pt x="583453" y="842589"/>
                  </a:moveTo>
                  <a:lnTo>
                    <a:pt x="549748" y="844974"/>
                  </a:lnTo>
                  <a:lnTo>
                    <a:pt x="551237" y="847308"/>
                  </a:lnTo>
                  <a:lnTo>
                    <a:pt x="559071" y="850987"/>
                  </a:lnTo>
                  <a:lnTo>
                    <a:pt x="592607" y="848793"/>
                  </a:lnTo>
                  <a:lnTo>
                    <a:pt x="584642" y="844652"/>
                  </a:lnTo>
                  <a:close/>
                  <a:moveTo>
                    <a:pt x="614055" y="839828"/>
                  </a:moveTo>
                  <a:lnTo>
                    <a:pt x="610460" y="840678"/>
                  </a:lnTo>
                  <a:lnTo>
                    <a:pt x="593646" y="841868"/>
                  </a:lnTo>
                  <a:lnTo>
                    <a:pt x="606794" y="847865"/>
                  </a:lnTo>
                  <a:lnTo>
                    <a:pt x="624152" y="846729"/>
                  </a:lnTo>
                  <a:lnTo>
                    <a:pt x="635647" y="844218"/>
                  </a:lnTo>
                  <a:lnTo>
                    <a:pt x="633836" y="842686"/>
                  </a:lnTo>
                  <a:lnTo>
                    <a:pt x="622859" y="841909"/>
                  </a:lnTo>
                  <a:close/>
                  <a:moveTo>
                    <a:pt x="587351" y="833518"/>
                  </a:moveTo>
                  <a:lnTo>
                    <a:pt x="587391" y="833578"/>
                  </a:lnTo>
                  <a:lnTo>
                    <a:pt x="587558" y="833567"/>
                  </a:lnTo>
                  <a:close/>
                  <a:moveTo>
                    <a:pt x="836225" y="831227"/>
                  </a:moveTo>
                  <a:lnTo>
                    <a:pt x="799213" y="841909"/>
                  </a:lnTo>
                  <a:lnTo>
                    <a:pt x="788238" y="842686"/>
                  </a:lnTo>
                  <a:lnTo>
                    <a:pt x="779620" y="849977"/>
                  </a:lnTo>
                  <a:cubicBezTo>
                    <a:pt x="762068" y="856129"/>
                    <a:pt x="737820" y="859934"/>
                    <a:pt x="711037" y="859934"/>
                  </a:cubicBezTo>
                  <a:lnTo>
                    <a:pt x="646162" y="850516"/>
                  </a:lnTo>
                  <a:lnTo>
                    <a:pt x="627674" y="854885"/>
                  </a:lnTo>
                  <a:lnTo>
                    <a:pt x="711036" y="865503"/>
                  </a:lnTo>
                  <a:cubicBezTo>
                    <a:pt x="764329" y="865503"/>
                    <a:pt x="810055" y="855539"/>
                    <a:pt x="829586" y="841338"/>
                  </a:cubicBezTo>
                  <a:close/>
                  <a:moveTo>
                    <a:pt x="659578" y="829071"/>
                  </a:moveTo>
                  <a:lnTo>
                    <a:pt x="636901" y="834430"/>
                  </a:lnTo>
                  <a:lnTo>
                    <a:pt x="670415" y="836622"/>
                  </a:lnTo>
                  <a:lnTo>
                    <a:pt x="693340" y="831614"/>
                  </a:lnTo>
                  <a:lnTo>
                    <a:pt x="693619" y="831480"/>
                  </a:lnTo>
                  <a:close/>
                  <a:moveTo>
                    <a:pt x="564265" y="828063"/>
                  </a:moveTo>
                  <a:lnTo>
                    <a:pt x="540055" y="829776"/>
                  </a:lnTo>
                  <a:lnTo>
                    <a:pt x="544239" y="836336"/>
                  </a:lnTo>
                  <a:lnTo>
                    <a:pt x="578587" y="834140"/>
                  </a:lnTo>
                  <a:lnTo>
                    <a:pt x="576791" y="831023"/>
                  </a:lnTo>
                  <a:close/>
                  <a:moveTo>
                    <a:pt x="493984" y="824955"/>
                  </a:moveTo>
                  <a:lnTo>
                    <a:pt x="493371" y="825938"/>
                  </a:lnTo>
                  <a:lnTo>
                    <a:pt x="498408" y="834021"/>
                  </a:lnTo>
                  <a:lnTo>
                    <a:pt x="534534" y="836330"/>
                  </a:lnTo>
                  <a:lnTo>
                    <a:pt x="530216" y="828834"/>
                  </a:lnTo>
                  <a:close/>
                  <a:moveTo>
                    <a:pt x="796971" y="824164"/>
                  </a:moveTo>
                  <a:lnTo>
                    <a:pt x="782069" y="827686"/>
                  </a:lnTo>
                  <a:cubicBezTo>
                    <a:pt x="760237" y="830922"/>
                    <a:pt x="736233" y="832712"/>
                    <a:pt x="711037" y="832712"/>
                  </a:cubicBezTo>
                  <a:lnTo>
                    <a:pt x="709739" y="832620"/>
                  </a:lnTo>
                  <a:lnTo>
                    <a:pt x="699610" y="837885"/>
                  </a:lnTo>
                  <a:lnTo>
                    <a:pt x="697467" y="838392"/>
                  </a:lnTo>
                  <a:lnTo>
                    <a:pt x="711036" y="839280"/>
                  </a:lnTo>
                  <a:lnTo>
                    <a:pt x="787532" y="834275"/>
                  </a:lnTo>
                  <a:lnTo>
                    <a:pt x="799522" y="825938"/>
                  </a:lnTo>
                  <a:close/>
                  <a:moveTo>
                    <a:pt x="625103" y="824164"/>
                  </a:moveTo>
                  <a:lnTo>
                    <a:pt x="622552" y="825938"/>
                  </a:lnTo>
                  <a:lnTo>
                    <a:pt x="625916" y="828277"/>
                  </a:lnTo>
                  <a:lnTo>
                    <a:pt x="634634" y="826417"/>
                  </a:lnTo>
                  <a:close/>
                  <a:moveTo>
                    <a:pt x="612935" y="821289"/>
                  </a:moveTo>
                  <a:lnTo>
                    <a:pt x="592821" y="826042"/>
                  </a:lnTo>
                  <a:lnTo>
                    <a:pt x="591512" y="826135"/>
                  </a:lnTo>
                  <a:lnTo>
                    <a:pt x="613475" y="830933"/>
                  </a:lnTo>
                  <a:lnTo>
                    <a:pt x="618643" y="829830"/>
                  </a:lnTo>
                  <a:lnTo>
                    <a:pt x="614045" y="825939"/>
                  </a:lnTo>
                  <a:lnTo>
                    <a:pt x="618098" y="822509"/>
                  </a:lnTo>
                  <a:close/>
                  <a:moveTo>
                    <a:pt x="541406" y="819982"/>
                  </a:moveTo>
                  <a:lnTo>
                    <a:pt x="540662" y="821150"/>
                  </a:lnTo>
                  <a:lnTo>
                    <a:pt x="543064" y="820844"/>
                  </a:lnTo>
                  <a:close/>
                  <a:moveTo>
                    <a:pt x="879815" y="818646"/>
                  </a:moveTo>
                  <a:lnTo>
                    <a:pt x="846946" y="828132"/>
                  </a:lnTo>
                  <a:lnTo>
                    <a:pt x="837430" y="844652"/>
                  </a:lnTo>
                  <a:cubicBezTo>
                    <a:pt x="816606" y="861908"/>
                    <a:pt x="767855" y="874016"/>
                    <a:pt x="711036" y="874016"/>
                  </a:cubicBezTo>
                  <a:cubicBezTo>
                    <a:pt x="673156" y="874016"/>
                    <a:pt x="638863" y="868635"/>
                    <a:pt x="614039" y="859934"/>
                  </a:cubicBezTo>
                  <a:lnTo>
                    <a:pt x="607142" y="856349"/>
                  </a:lnTo>
                  <a:lnTo>
                    <a:pt x="575292" y="858603"/>
                  </a:lnTo>
                  <a:lnTo>
                    <a:pt x="588404" y="864759"/>
                  </a:lnTo>
                  <a:cubicBezTo>
                    <a:pt x="619789" y="874694"/>
                    <a:pt x="663146" y="880839"/>
                    <a:pt x="711037" y="880839"/>
                  </a:cubicBezTo>
                  <a:cubicBezTo>
                    <a:pt x="806819" y="880839"/>
                    <a:pt x="884466" y="856259"/>
                    <a:pt x="884466" y="825938"/>
                  </a:cubicBezTo>
                  <a:close/>
                  <a:moveTo>
                    <a:pt x="832951" y="815662"/>
                  </a:moveTo>
                  <a:lnTo>
                    <a:pt x="803975" y="822509"/>
                  </a:lnTo>
                  <a:lnTo>
                    <a:pt x="808029" y="825939"/>
                  </a:lnTo>
                  <a:lnTo>
                    <a:pt x="799875" y="832838"/>
                  </a:lnTo>
                  <a:lnTo>
                    <a:pt x="838664" y="824364"/>
                  </a:lnTo>
                  <a:close/>
                  <a:moveTo>
                    <a:pt x="690739" y="815392"/>
                  </a:moveTo>
                  <a:lnTo>
                    <a:pt x="678813" y="821592"/>
                  </a:lnTo>
                  <a:lnTo>
                    <a:pt x="710041" y="823587"/>
                  </a:lnTo>
                  <a:lnTo>
                    <a:pt x="726362" y="815744"/>
                  </a:lnTo>
                  <a:lnTo>
                    <a:pt x="711036" y="816828"/>
                  </a:lnTo>
                  <a:close/>
                  <a:moveTo>
                    <a:pt x="575351" y="810523"/>
                  </a:moveTo>
                  <a:lnTo>
                    <a:pt x="548410" y="814434"/>
                  </a:lnTo>
                  <a:lnTo>
                    <a:pt x="557124" y="818622"/>
                  </a:lnTo>
                  <a:lnTo>
                    <a:pt x="558370" y="818894"/>
                  </a:lnTo>
                  <a:lnTo>
                    <a:pt x="579467" y="816207"/>
                  </a:lnTo>
                  <a:lnTo>
                    <a:pt x="581038" y="813479"/>
                  </a:lnTo>
                  <a:close/>
                  <a:moveTo>
                    <a:pt x="503020" y="810452"/>
                  </a:moveTo>
                  <a:lnTo>
                    <a:pt x="498643" y="817476"/>
                  </a:lnTo>
                  <a:lnTo>
                    <a:pt x="531638" y="820575"/>
                  </a:lnTo>
                  <a:lnTo>
                    <a:pt x="534152" y="816211"/>
                  </a:lnTo>
                  <a:lnTo>
                    <a:pt x="530845" y="814492"/>
                  </a:lnTo>
                  <a:close/>
                  <a:moveTo>
                    <a:pt x="646610" y="810443"/>
                  </a:moveTo>
                  <a:lnTo>
                    <a:pt x="639577" y="814099"/>
                  </a:lnTo>
                  <a:lnTo>
                    <a:pt x="634742" y="817461"/>
                  </a:lnTo>
                  <a:lnTo>
                    <a:pt x="643531" y="819337"/>
                  </a:lnTo>
                  <a:lnTo>
                    <a:pt x="662139" y="820526"/>
                  </a:lnTo>
                  <a:lnTo>
                    <a:pt x="675388" y="814306"/>
                  </a:lnTo>
                  <a:lnTo>
                    <a:pt x="657642" y="813050"/>
                  </a:lnTo>
                  <a:close/>
                  <a:moveTo>
                    <a:pt x="776788" y="810130"/>
                  </a:moveTo>
                  <a:lnTo>
                    <a:pt x="764430" y="813050"/>
                  </a:lnTo>
                  <a:lnTo>
                    <a:pt x="744699" y="814446"/>
                  </a:lnTo>
                  <a:lnTo>
                    <a:pt x="729228" y="822488"/>
                  </a:lnTo>
                  <a:lnTo>
                    <a:pt x="778543" y="819337"/>
                  </a:lnTo>
                  <a:lnTo>
                    <a:pt x="787331" y="817461"/>
                  </a:lnTo>
                  <a:close/>
                  <a:moveTo>
                    <a:pt x="524386" y="802888"/>
                  </a:moveTo>
                  <a:lnTo>
                    <a:pt x="531434" y="806275"/>
                  </a:lnTo>
                  <a:lnTo>
                    <a:pt x="539333" y="807218"/>
                  </a:lnTo>
                  <a:lnTo>
                    <a:pt x="541289" y="803821"/>
                  </a:lnTo>
                  <a:lnTo>
                    <a:pt x="539427" y="803953"/>
                  </a:lnTo>
                  <a:close/>
                  <a:moveTo>
                    <a:pt x="507926" y="802578"/>
                  </a:moveTo>
                  <a:lnTo>
                    <a:pt x="507408" y="803409"/>
                  </a:lnTo>
                  <a:lnTo>
                    <a:pt x="510156" y="803737"/>
                  </a:lnTo>
                  <a:close/>
                  <a:moveTo>
                    <a:pt x="559923" y="802502"/>
                  </a:moveTo>
                  <a:lnTo>
                    <a:pt x="554876" y="802859"/>
                  </a:lnTo>
                  <a:lnTo>
                    <a:pt x="551237" y="804568"/>
                  </a:lnTo>
                  <a:lnTo>
                    <a:pt x="550373" y="805923"/>
                  </a:lnTo>
                  <a:lnTo>
                    <a:pt x="563492" y="804358"/>
                  </a:lnTo>
                  <a:close/>
                  <a:moveTo>
                    <a:pt x="913905" y="802189"/>
                  </a:moveTo>
                  <a:lnTo>
                    <a:pt x="898881" y="813143"/>
                  </a:lnTo>
                  <a:lnTo>
                    <a:pt x="887968" y="816292"/>
                  </a:lnTo>
                  <a:lnTo>
                    <a:pt x="893525" y="825939"/>
                  </a:lnTo>
                  <a:cubicBezTo>
                    <a:pt x="893525" y="861264"/>
                    <a:pt x="811822" y="889900"/>
                    <a:pt x="711037" y="889900"/>
                  </a:cubicBezTo>
                  <a:cubicBezTo>
                    <a:pt x="660644" y="889900"/>
                    <a:pt x="615022" y="882741"/>
                    <a:pt x="581999" y="871166"/>
                  </a:cubicBezTo>
                  <a:lnTo>
                    <a:pt x="559923" y="859690"/>
                  </a:lnTo>
                  <a:lnTo>
                    <a:pt x="539427" y="861141"/>
                  </a:lnTo>
                  <a:lnTo>
                    <a:pt x="524386" y="860076"/>
                  </a:lnTo>
                  <a:lnTo>
                    <a:pt x="557124" y="875810"/>
                  </a:lnTo>
                  <a:cubicBezTo>
                    <a:pt x="596514" y="888573"/>
                    <a:pt x="650930" y="896467"/>
                    <a:pt x="711036" y="896467"/>
                  </a:cubicBezTo>
                  <a:cubicBezTo>
                    <a:pt x="831250" y="896467"/>
                    <a:pt x="928702" y="864891"/>
                    <a:pt x="928702" y="825938"/>
                  </a:cubicBezTo>
                  <a:close/>
                  <a:moveTo>
                    <a:pt x="612527" y="801960"/>
                  </a:moveTo>
                  <a:lnTo>
                    <a:pt x="608011" y="805781"/>
                  </a:lnTo>
                  <a:lnTo>
                    <a:pt x="600534" y="806867"/>
                  </a:lnTo>
                  <a:lnTo>
                    <a:pt x="595616" y="809110"/>
                  </a:lnTo>
                  <a:lnTo>
                    <a:pt x="610404" y="812266"/>
                  </a:lnTo>
                  <a:lnTo>
                    <a:pt x="630404" y="809719"/>
                  </a:lnTo>
                  <a:lnTo>
                    <a:pt x="634889" y="807673"/>
                  </a:lnTo>
                  <a:lnTo>
                    <a:pt x="614039" y="802746"/>
                  </a:lnTo>
                  <a:close/>
                  <a:moveTo>
                    <a:pt x="700092" y="801757"/>
                  </a:moveTo>
                  <a:lnTo>
                    <a:pt x="679158" y="804255"/>
                  </a:lnTo>
                  <a:lnTo>
                    <a:pt x="693031" y="806022"/>
                  </a:lnTo>
                  <a:lnTo>
                    <a:pt x="699228" y="803112"/>
                  </a:lnTo>
                  <a:close/>
                  <a:moveTo>
                    <a:pt x="810123" y="801660"/>
                  </a:moveTo>
                  <a:lnTo>
                    <a:pt x="808033" y="802746"/>
                  </a:lnTo>
                  <a:lnTo>
                    <a:pt x="786604" y="807810"/>
                  </a:lnTo>
                  <a:lnTo>
                    <a:pt x="795859" y="815641"/>
                  </a:lnTo>
                  <a:lnTo>
                    <a:pt x="826457" y="809110"/>
                  </a:lnTo>
                  <a:close/>
                  <a:moveTo>
                    <a:pt x="719714" y="801486"/>
                  </a:moveTo>
                  <a:lnTo>
                    <a:pt x="711037" y="802746"/>
                  </a:lnTo>
                  <a:lnTo>
                    <a:pt x="709912" y="802583"/>
                  </a:lnTo>
                  <a:lnTo>
                    <a:pt x="707575" y="806640"/>
                  </a:lnTo>
                  <a:lnTo>
                    <a:pt x="705668" y="807631"/>
                  </a:lnTo>
                  <a:lnTo>
                    <a:pt x="711036" y="808315"/>
                  </a:lnTo>
                  <a:lnTo>
                    <a:pt x="742915" y="804254"/>
                  </a:lnTo>
                  <a:close/>
                  <a:moveTo>
                    <a:pt x="864185" y="801445"/>
                  </a:moveTo>
                  <a:lnTo>
                    <a:pt x="841034" y="813480"/>
                  </a:lnTo>
                  <a:lnTo>
                    <a:pt x="846338" y="822688"/>
                  </a:lnTo>
                  <a:lnTo>
                    <a:pt x="864949" y="818622"/>
                  </a:lnTo>
                  <a:lnTo>
                    <a:pt x="876316" y="813159"/>
                  </a:lnTo>
                  <a:lnTo>
                    <a:pt x="870837" y="804568"/>
                  </a:lnTo>
                  <a:close/>
                  <a:moveTo>
                    <a:pt x="599050" y="799734"/>
                  </a:moveTo>
                  <a:lnTo>
                    <a:pt x="575292" y="801415"/>
                  </a:lnTo>
                  <a:lnTo>
                    <a:pt x="577900" y="802639"/>
                  </a:lnTo>
                  <a:lnTo>
                    <a:pt x="598097" y="800229"/>
                  </a:lnTo>
                  <a:close/>
                  <a:moveTo>
                    <a:pt x="476477" y="799498"/>
                  </a:moveTo>
                  <a:lnTo>
                    <a:pt x="476860" y="799764"/>
                  </a:lnTo>
                  <a:lnTo>
                    <a:pt x="498119" y="802301"/>
                  </a:lnTo>
                  <a:lnTo>
                    <a:pt x="498823" y="801079"/>
                  </a:lnTo>
                  <a:close/>
                  <a:moveTo>
                    <a:pt x="668093" y="796512"/>
                  </a:moveTo>
                  <a:lnTo>
                    <a:pt x="667045" y="798331"/>
                  </a:lnTo>
                  <a:lnTo>
                    <a:pt x="673834" y="797345"/>
                  </a:lnTo>
                  <a:close/>
                  <a:moveTo>
                    <a:pt x="771109" y="794025"/>
                  </a:moveTo>
                  <a:lnTo>
                    <a:pt x="757770" y="795961"/>
                  </a:lnTo>
                  <a:lnTo>
                    <a:pt x="756299" y="798515"/>
                  </a:lnTo>
                  <a:lnTo>
                    <a:pt x="771101" y="800664"/>
                  </a:lnTo>
                  <a:lnTo>
                    <a:pt x="797166" y="797344"/>
                  </a:lnTo>
                  <a:close/>
                  <a:moveTo>
                    <a:pt x="650964" y="794025"/>
                  </a:moveTo>
                  <a:lnTo>
                    <a:pt x="634148" y="796167"/>
                  </a:lnTo>
                  <a:lnTo>
                    <a:pt x="627674" y="797697"/>
                  </a:lnTo>
                  <a:lnTo>
                    <a:pt x="650412" y="800593"/>
                  </a:lnTo>
                  <a:lnTo>
                    <a:pt x="657977" y="797142"/>
                  </a:lnTo>
                  <a:lnTo>
                    <a:pt x="659236" y="795226"/>
                  </a:lnTo>
                  <a:close/>
                  <a:moveTo>
                    <a:pt x="415742" y="789322"/>
                  </a:moveTo>
                  <a:lnTo>
                    <a:pt x="420877" y="797142"/>
                  </a:lnTo>
                  <a:cubicBezTo>
                    <a:pt x="430643" y="804243"/>
                    <a:pt x="446957" y="810284"/>
                    <a:pt x="467491" y="814550"/>
                  </a:cubicBezTo>
                  <a:lnTo>
                    <a:pt x="489854" y="816650"/>
                  </a:lnTo>
                  <a:lnTo>
                    <a:pt x="494164" y="809167"/>
                  </a:lnTo>
                  <a:lnTo>
                    <a:pt x="470844" y="805781"/>
                  </a:lnTo>
                  <a:lnTo>
                    <a:pt x="462227" y="798490"/>
                  </a:lnTo>
                  <a:lnTo>
                    <a:pt x="451250" y="797713"/>
                  </a:lnTo>
                  <a:close/>
                  <a:moveTo>
                    <a:pt x="835997" y="788210"/>
                  </a:moveTo>
                  <a:lnTo>
                    <a:pt x="818425" y="797344"/>
                  </a:lnTo>
                  <a:lnTo>
                    <a:pt x="835997" y="806479"/>
                  </a:lnTo>
                  <a:lnTo>
                    <a:pt x="855451" y="797344"/>
                  </a:lnTo>
                  <a:close/>
                  <a:moveTo>
                    <a:pt x="586076" y="788210"/>
                  </a:moveTo>
                  <a:lnTo>
                    <a:pt x="576619" y="792651"/>
                  </a:lnTo>
                  <a:lnTo>
                    <a:pt x="592607" y="791605"/>
                  </a:lnTo>
                  <a:close/>
                  <a:moveTo>
                    <a:pt x="532713" y="787797"/>
                  </a:moveTo>
                  <a:lnTo>
                    <a:pt x="520173" y="793824"/>
                  </a:lnTo>
                  <a:lnTo>
                    <a:pt x="539427" y="795084"/>
                  </a:lnTo>
                  <a:lnTo>
                    <a:pt x="544956" y="794722"/>
                  </a:lnTo>
                  <a:lnTo>
                    <a:pt x="542890" y="793648"/>
                  </a:lnTo>
                  <a:lnTo>
                    <a:pt x="539904" y="788465"/>
                  </a:lnTo>
                  <a:lnTo>
                    <a:pt x="539428" y="788516"/>
                  </a:lnTo>
                  <a:close/>
                  <a:moveTo>
                    <a:pt x="718688" y="787348"/>
                  </a:moveTo>
                  <a:lnTo>
                    <a:pt x="715654" y="792614"/>
                  </a:lnTo>
                  <a:lnTo>
                    <a:pt x="719707" y="793203"/>
                  </a:lnTo>
                  <a:lnTo>
                    <a:pt x="742915" y="790434"/>
                  </a:lnTo>
                  <a:close/>
                  <a:moveTo>
                    <a:pt x="709803" y="786530"/>
                  </a:moveTo>
                  <a:lnTo>
                    <a:pt x="679158" y="790433"/>
                  </a:lnTo>
                  <a:lnTo>
                    <a:pt x="702367" y="793203"/>
                  </a:lnTo>
                  <a:lnTo>
                    <a:pt x="705872" y="792694"/>
                  </a:lnTo>
                  <a:close/>
                  <a:moveTo>
                    <a:pt x="884030" y="785235"/>
                  </a:moveTo>
                  <a:lnTo>
                    <a:pt x="879184" y="793648"/>
                  </a:lnTo>
                  <a:lnTo>
                    <a:pt x="872072" y="797345"/>
                  </a:lnTo>
                  <a:lnTo>
                    <a:pt x="879184" y="801042"/>
                  </a:lnTo>
                  <a:lnTo>
                    <a:pt x="884028" y="809452"/>
                  </a:lnTo>
                  <a:lnTo>
                    <a:pt x="909224" y="797344"/>
                  </a:lnTo>
                  <a:close/>
                  <a:moveTo>
                    <a:pt x="574133" y="784800"/>
                  </a:moveTo>
                  <a:lnTo>
                    <a:pt x="549524" y="787435"/>
                  </a:lnTo>
                  <a:lnTo>
                    <a:pt x="551237" y="790120"/>
                  </a:lnTo>
                  <a:lnTo>
                    <a:pt x="557891" y="793244"/>
                  </a:lnTo>
                  <a:close/>
                  <a:moveTo>
                    <a:pt x="632909" y="784713"/>
                  </a:moveTo>
                  <a:lnTo>
                    <a:pt x="628369" y="788555"/>
                  </a:lnTo>
                  <a:lnTo>
                    <a:pt x="635467" y="786878"/>
                  </a:lnTo>
                  <a:close/>
                  <a:moveTo>
                    <a:pt x="503276" y="784645"/>
                  </a:moveTo>
                  <a:lnTo>
                    <a:pt x="507927" y="792111"/>
                  </a:lnTo>
                  <a:lnTo>
                    <a:pt x="519041" y="786333"/>
                  </a:lnTo>
                  <a:close/>
                  <a:moveTo>
                    <a:pt x="624547" y="779403"/>
                  </a:moveTo>
                  <a:lnTo>
                    <a:pt x="602937" y="784015"/>
                  </a:lnTo>
                  <a:lnTo>
                    <a:pt x="611495" y="790369"/>
                  </a:lnTo>
                  <a:lnTo>
                    <a:pt x="615923" y="790079"/>
                  </a:lnTo>
                  <a:lnTo>
                    <a:pt x="627913" y="781742"/>
                  </a:lnTo>
                  <a:lnTo>
                    <a:pt x="624549" y="779403"/>
                  </a:lnTo>
                  <a:close/>
                  <a:moveTo>
                    <a:pt x="454307" y="779403"/>
                  </a:moveTo>
                  <a:lnTo>
                    <a:pt x="450943" y="781742"/>
                  </a:lnTo>
                  <a:lnTo>
                    <a:pt x="462933" y="790079"/>
                  </a:lnTo>
                  <a:lnTo>
                    <a:pt x="498115" y="792381"/>
                  </a:lnTo>
                  <a:lnTo>
                    <a:pt x="493027" y="783548"/>
                  </a:lnTo>
                  <a:close/>
                  <a:moveTo>
                    <a:pt x="795860" y="779047"/>
                  </a:moveTo>
                  <a:lnTo>
                    <a:pt x="786606" y="786878"/>
                  </a:lnTo>
                  <a:lnTo>
                    <a:pt x="808033" y="791942"/>
                  </a:lnTo>
                  <a:lnTo>
                    <a:pt x="810123" y="793028"/>
                  </a:lnTo>
                  <a:lnTo>
                    <a:pt x="826457" y="785578"/>
                  </a:lnTo>
                  <a:close/>
                  <a:moveTo>
                    <a:pt x="709058" y="775786"/>
                  </a:moveTo>
                  <a:lnTo>
                    <a:pt x="704128" y="778349"/>
                  </a:lnTo>
                  <a:lnTo>
                    <a:pt x="710409" y="777904"/>
                  </a:lnTo>
                  <a:close/>
                  <a:moveTo>
                    <a:pt x="369797" y="775786"/>
                  </a:moveTo>
                  <a:lnTo>
                    <a:pt x="365999" y="781742"/>
                  </a:lnTo>
                  <a:cubicBezTo>
                    <a:pt x="365999" y="804483"/>
                    <a:pt x="409675" y="823994"/>
                    <a:pt x="471922" y="832329"/>
                  </a:cubicBezTo>
                  <a:lnTo>
                    <a:pt x="488806" y="833408"/>
                  </a:lnTo>
                  <a:lnTo>
                    <a:pt x="484503" y="825939"/>
                  </a:lnTo>
                  <a:lnTo>
                    <a:pt x="485588" y="824056"/>
                  </a:lnTo>
                  <a:lnTo>
                    <a:pt x="462732" y="821609"/>
                  </a:lnTo>
                  <a:cubicBezTo>
                    <a:pt x="440839" y="816425"/>
                    <a:pt x="423445" y="809084"/>
                    <a:pt x="413033" y="800456"/>
                  </a:cubicBezTo>
                  <a:lnTo>
                    <a:pt x="405182" y="786826"/>
                  </a:lnTo>
                  <a:lnTo>
                    <a:pt x="379244" y="780697"/>
                  </a:lnTo>
                  <a:close/>
                  <a:moveTo>
                    <a:pt x="761657" y="774272"/>
                  </a:moveTo>
                  <a:lnTo>
                    <a:pt x="765960" y="781742"/>
                  </a:lnTo>
                  <a:lnTo>
                    <a:pt x="765830" y="781969"/>
                  </a:lnTo>
                  <a:lnTo>
                    <a:pt x="776788" y="784558"/>
                  </a:lnTo>
                  <a:lnTo>
                    <a:pt x="787331" y="777227"/>
                  </a:lnTo>
                  <a:lnTo>
                    <a:pt x="778543" y="775351"/>
                  </a:lnTo>
                  <a:close/>
                  <a:moveTo>
                    <a:pt x="663072" y="774102"/>
                  </a:moveTo>
                  <a:lnTo>
                    <a:pt x="647288" y="775111"/>
                  </a:lnTo>
                  <a:lnTo>
                    <a:pt x="641459" y="777592"/>
                  </a:lnTo>
                  <a:lnTo>
                    <a:pt x="636094" y="778167"/>
                  </a:lnTo>
                  <a:lnTo>
                    <a:pt x="645285" y="784558"/>
                  </a:lnTo>
                  <a:lnTo>
                    <a:pt x="657642" y="781638"/>
                  </a:lnTo>
                  <a:lnTo>
                    <a:pt x="661612" y="781357"/>
                  </a:lnTo>
                  <a:lnTo>
                    <a:pt x="667055" y="780168"/>
                  </a:lnTo>
                  <a:close/>
                  <a:moveTo>
                    <a:pt x="846338" y="771999"/>
                  </a:moveTo>
                  <a:lnTo>
                    <a:pt x="841033" y="781209"/>
                  </a:lnTo>
                  <a:lnTo>
                    <a:pt x="864183" y="793244"/>
                  </a:lnTo>
                  <a:lnTo>
                    <a:pt x="870837" y="790120"/>
                  </a:lnTo>
                  <a:lnTo>
                    <a:pt x="876317" y="781528"/>
                  </a:lnTo>
                  <a:lnTo>
                    <a:pt x="864949" y="776065"/>
                  </a:lnTo>
                  <a:close/>
                  <a:moveTo>
                    <a:pt x="575734" y="771999"/>
                  </a:moveTo>
                  <a:lnTo>
                    <a:pt x="557124" y="776065"/>
                  </a:lnTo>
                  <a:lnTo>
                    <a:pt x="552751" y="778167"/>
                  </a:lnTo>
                  <a:lnTo>
                    <a:pt x="577886" y="775736"/>
                  </a:lnTo>
                  <a:close/>
                  <a:moveTo>
                    <a:pt x="546946" y="771827"/>
                  </a:moveTo>
                  <a:lnTo>
                    <a:pt x="540042" y="772566"/>
                  </a:lnTo>
                  <a:lnTo>
                    <a:pt x="541407" y="774706"/>
                  </a:lnTo>
                  <a:close/>
                  <a:moveTo>
                    <a:pt x="698758" y="771822"/>
                  </a:moveTo>
                  <a:lnTo>
                    <a:pt x="671876" y="773540"/>
                  </a:lnTo>
                  <a:lnTo>
                    <a:pt x="674729" y="778492"/>
                  </a:lnTo>
                  <a:lnTo>
                    <a:pt x="693340" y="774426"/>
                  </a:lnTo>
                  <a:close/>
                  <a:moveTo>
                    <a:pt x="717410" y="771444"/>
                  </a:moveTo>
                  <a:lnTo>
                    <a:pt x="716312" y="772015"/>
                  </a:lnTo>
                  <a:lnTo>
                    <a:pt x="720047" y="778498"/>
                  </a:lnTo>
                  <a:lnTo>
                    <a:pt x="756687" y="781090"/>
                  </a:lnTo>
                  <a:lnTo>
                    <a:pt x="752056" y="773659"/>
                  </a:lnTo>
                  <a:close/>
                  <a:moveTo>
                    <a:pt x="418712" y="769639"/>
                  </a:moveTo>
                  <a:lnTo>
                    <a:pt x="411799" y="780168"/>
                  </a:lnTo>
                  <a:lnTo>
                    <a:pt x="450590" y="788642"/>
                  </a:lnTo>
                  <a:lnTo>
                    <a:pt x="442436" y="781743"/>
                  </a:lnTo>
                  <a:lnTo>
                    <a:pt x="446224" y="778537"/>
                  </a:lnTo>
                  <a:lnTo>
                    <a:pt x="437397" y="777592"/>
                  </a:lnTo>
                  <a:close/>
                  <a:moveTo>
                    <a:pt x="493984" y="767767"/>
                  </a:moveTo>
                  <a:lnTo>
                    <a:pt x="493371" y="768749"/>
                  </a:lnTo>
                  <a:lnTo>
                    <a:pt x="497516" y="775402"/>
                  </a:lnTo>
                  <a:lnTo>
                    <a:pt x="533395" y="778872"/>
                  </a:lnTo>
                  <a:lnTo>
                    <a:pt x="534152" y="778478"/>
                  </a:lnTo>
                  <a:lnTo>
                    <a:pt x="530216" y="771646"/>
                  </a:lnTo>
                  <a:close/>
                  <a:moveTo>
                    <a:pt x="604778" y="765654"/>
                  </a:moveTo>
                  <a:lnTo>
                    <a:pt x="584247" y="770140"/>
                  </a:lnTo>
                  <a:lnTo>
                    <a:pt x="590183" y="774547"/>
                  </a:lnTo>
                  <a:lnTo>
                    <a:pt x="614223" y="772222"/>
                  </a:lnTo>
                  <a:close/>
                  <a:moveTo>
                    <a:pt x="474101" y="765638"/>
                  </a:moveTo>
                  <a:lnTo>
                    <a:pt x="464632" y="772222"/>
                  </a:lnTo>
                  <a:lnTo>
                    <a:pt x="487793" y="774462"/>
                  </a:lnTo>
                  <a:lnTo>
                    <a:pt x="484503" y="768750"/>
                  </a:lnTo>
                  <a:lnTo>
                    <a:pt x="485588" y="766868"/>
                  </a:lnTo>
                  <a:close/>
                  <a:moveTo>
                    <a:pt x="799871" y="761848"/>
                  </a:moveTo>
                  <a:lnTo>
                    <a:pt x="808029" y="768751"/>
                  </a:lnTo>
                  <a:lnTo>
                    <a:pt x="803975" y="772181"/>
                  </a:lnTo>
                  <a:lnTo>
                    <a:pt x="832950" y="779028"/>
                  </a:lnTo>
                  <a:lnTo>
                    <a:pt x="838665" y="770323"/>
                  </a:lnTo>
                  <a:close/>
                  <a:moveTo>
                    <a:pt x="622203" y="761847"/>
                  </a:moveTo>
                  <a:lnTo>
                    <a:pt x="622132" y="761863"/>
                  </a:lnTo>
                  <a:lnTo>
                    <a:pt x="616122" y="764421"/>
                  </a:lnTo>
                  <a:lnTo>
                    <a:pt x="615968" y="764438"/>
                  </a:lnTo>
                  <a:lnTo>
                    <a:pt x="617555" y="765780"/>
                  </a:lnTo>
                  <a:close/>
                  <a:moveTo>
                    <a:pt x="643667" y="759815"/>
                  </a:moveTo>
                  <a:lnTo>
                    <a:pt x="634543" y="760411"/>
                  </a:lnTo>
                  <a:lnTo>
                    <a:pt x="622552" y="768750"/>
                  </a:lnTo>
                  <a:lnTo>
                    <a:pt x="625105" y="770525"/>
                  </a:lnTo>
                  <a:lnTo>
                    <a:pt x="640004" y="767004"/>
                  </a:lnTo>
                  <a:lnTo>
                    <a:pt x="645381" y="766624"/>
                  </a:lnTo>
                  <a:lnTo>
                    <a:pt x="652552" y="763867"/>
                  </a:lnTo>
                  <a:close/>
                  <a:moveTo>
                    <a:pt x="742538" y="758381"/>
                  </a:moveTo>
                  <a:lnTo>
                    <a:pt x="732674" y="763509"/>
                  </a:lnTo>
                  <a:lnTo>
                    <a:pt x="746335" y="764476"/>
                  </a:lnTo>
                  <a:close/>
                  <a:moveTo>
                    <a:pt x="336316" y="758381"/>
                  </a:moveTo>
                  <a:lnTo>
                    <a:pt x="321761" y="781741"/>
                  </a:lnTo>
                  <a:cubicBezTo>
                    <a:pt x="321761" y="810956"/>
                    <a:pt x="376579" y="836022"/>
                    <a:pt x="454702" y="846729"/>
                  </a:cubicBezTo>
                  <a:lnTo>
                    <a:pt x="498115" y="849569"/>
                  </a:lnTo>
                  <a:lnTo>
                    <a:pt x="494039" y="842492"/>
                  </a:lnTo>
                  <a:lnTo>
                    <a:pt x="468395" y="840678"/>
                  </a:lnTo>
                  <a:cubicBezTo>
                    <a:pt x="402898" y="830968"/>
                    <a:pt x="356940" y="808237"/>
                    <a:pt x="356940" y="781743"/>
                  </a:cubicBezTo>
                  <a:lnTo>
                    <a:pt x="362543" y="772015"/>
                  </a:lnTo>
                  <a:close/>
                  <a:moveTo>
                    <a:pt x="667078" y="758283"/>
                  </a:moveTo>
                  <a:lnTo>
                    <a:pt x="657855" y="758886"/>
                  </a:lnTo>
                  <a:lnTo>
                    <a:pt x="661108" y="760578"/>
                  </a:lnTo>
                  <a:close/>
                  <a:moveTo>
                    <a:pt x="752348" y="758110"/>
                  </a:moveTo>
                  <a:lnTo>
                    <a:pt x="756426" y="765190"/>
                  </a:lnTo>
                  <a:lnTo>
                    <a:pt x="782069" y="767004"/>
                  </a:lnTo>
                  <a:lnTo>
                    <a:pt x="796969" y="770525"/>
                  </a:lnTo>
                  <a:lnTo>
                    <a:pt x="799522" y="768750"/>
                  </a:lnTo>
                  <a:lnTo>
                    <a:pt x="787531" y="760412"/>
                  </a:lnTo>
                  <a:close/>
                  <a:moveTo>
                    <a:pt x="548105" y="757290"/>
                  </a:moveTo>
                  <a:lnTo>
                    <a:pt x="544591" y="757800"/>
                  </a:lnTo>
                  <a:lnTo>
                    <a:pt x="540634" y="764006"/>
                  </a:lnTo>
                  <a:lnTo>
                    <a:pt x="576306" y="760655"/>
                  </a:lnTo>
                  <a:close/>
                  <a:moveTo>
                    <a:pt x="530751" y="757290"/>
                  </a:moveTo>
                  <a:lnTo>
                    <a:pt x="502549" y="760655"/>
                  </a:lnTo>
                  <a:lnTo>
                    <a:pt x="531638" y="763387"/>
                  </a:lnTo>
                  <a:lnTo>
                    <a:pt x="534811" y="757880"/>
                  </a:lnTo>
                  <a:close/>
                  <a:moveTo>
                    <a:pt x="691391" y="756693"/>
                  </a:moveTo>
                  <a:lnTo>
                    <a:pt x="690412" y="756757"/>
                  </a:lnTo>
                  <a:lnTo>
                    <a:pt x="671586" y="764770"/>
                  </a:lnTo>
                  <a:lnTo>
                    <a:pt x="700718" y="762708"/>
                  </a:lnTo>
                  <a:lnTo>
                    <a:pt x="699228" y="760372"/>
                  </a:lnTo>
                  <a:close/>
                  <a:moveTo>
                    <a:pt x="387858" y="756508"/>
                  </a:moveTo>
                  <a:lnTo>
                    <a:pt x="379628" y="760372"/>
                  </a:lnTo>
                  <a:lnTo>
                    <a:pt x="374149" y="768963"/>
                  </a:lnTo>
                  <a:lnTo>
                    <a:pt x="385515" y="774426"/>
                  </a:lnTo>
                  <a:lnTo>
                    <a:pt x="404125" y="778491"/>
                  </a:lnTo>
                  <a:lnTo>
                    <a:pt x="411092" y="766396"/>
                  </a:lnTo>
                  <a:close/>
                  <a:moveTo>
                    <a:pt x="443259" y="756133"/>
                  </a:moveTo>
                  <a:lnTo>
                    <a:pt x="426303" y="763867"/>
                  </a:lnTo>
                  <a:lnTo>
                    <a:pt x="442462" y="770079"/>
                  </a:lnTo>
                  <a:lnTo>
                    <a:pt x="454810" y="771273"/>
                  </a:lnTo>
                  <a:lnTo>
                    <a:pt x="462887" y="764438"/>
                  </a:lnTo>
                  <a:lnTo>
                    <a:pt x="462732" y="764421"/>
                  </a:lnTo>
                  <a:close/>
                  <a:moveTo>
                    <a:pt x="711036" y="755407"/>
                  </a:moveTo>
                  <a:lnTo>
                    <a:pt x="705504" y="755769"/>
                  </a:lnTo>
                  <a:lnTo>
                    <a:pt x="707575" y="756846"/>
                  </a:lnTo>
                  <a:lnTo>
                    <a:pt x="710551" y="762012"/>
                  </a:lnTo>
                  <a:lnTo>
                    <a:pt x="711037" y="761978"/>
                  </a:lnTo>
                  <a:lnTo>
                    <a:pt x="718188" y="762484"/>
                  </a:lnTo>
                  <a:lnTo>
                    <a:pt x="730291" y="756667"/>
                  </a:lnTo>
                  <a:close/>
                  <a:moveTo>
                    <a:pt x="583416" y="752164"/>
                  </a:moveTo>
                  <a:lnTo>
                    <a:pt x="576630" y="753149"/>
                  </a:lnTo>
                  <a:lnTo>
                    <a:pt x="582369" y="753982"/>
                  </a:lnTo>
                  <a:close/>
                  <a:moveTo>
                    <a:pt x="606637" y="750738"/>
                  </a:moveTo>
                  <a:lnTo>
                    <a:pt x="599012" y="756398"/>
                  </a:lnTo>
                  <a:lnTo>
                    <a:pt x="604299" y="757166"/>
                  </a:lnTo>
                  <a:lnTo>
                    <a:pt x="622793" y="752796"/>
                  </a:lnTo>
                  <a:close/>
                  <a:moveTo>
                    <a:pt x="479355" y="749829"/>
                  </a:moveTo>
                  <a:lnTo>
                    <a:pt x="455467" y="752871"/>
                  </a:lnTo>
                  <a:lnTo>
                    <a:pt x="467491" y="757362"/>
                  </a:lnTo>
                  <a:lnTo>
                    <a:pt x="470961" y="757688"/>
                  </a:lnTo>
                  <a:lnTo>
                    <a:pt x="492693" y="754533"/>
                  </a:lnTo>
                  <a:lnTo>
                    <a:pt x="494164" y="751979"/>
                  </a:lnTo>
                  <a:close/>
                  <a:moveTo>
                    <a:pt x="752345" y="748191"/>
                  </a:moveTo>
                  <a:lnTo>
                    <a:pt x="751641" y="749414"/>
                  </a:lnTo>
                  <a:lnTo>
                    <a:pt x="773990" y="750995"/>
                  </a:lnTo>
                  <a:lnTo>
                    <a:pt x="773605" y="750728"/>
                  </a:lnTo>
                  <a:close/>
                  <a:moveTo>
                    <a:pt x="672565" y="747853"/>
                  </a:moveTo>
                  <a:lnTo>
                    <a:pt x="648469" y="750728"/>
                  </a:lnTo>
                  <a:lnTo>
                    <a:pt x="648085" y="750995"/>
                  </a:lnTo>
                  <a:lnTo>
                    <a:pt x="675174" y="749078"/>
                  </a:lnTo>
                  <a:close/>
                  <a:moveTo>
                    <a:pt x="740305" y="746755"/>
                  </a:moveTo>
                  <a:lnTo>
                    <a:pt x="742537" y="747915"/>
                  </a:lnTo>
                  <a:lnTo>
                    <a:pt x="743055" y="747083"/>
                  </a:lnTo>
                  <a:close/>
                  <a:moveTo>
                    <a:pt x="700092" y="744569"/>
                  </a:moveTo>
                  <a:lnTo>
                    <a:pt x="686969" y="746134"/>
                  </a:lnTo>
                  <a:lnTo>
                    <a:pt x="690540" y="747991"/>
                  </a:lnTo>
                  <a:lnTo>
                    <a:pt x="694598" y="747704"/>
                  </a:lnTo>
                  <a:lnTo>
                    <a:pt x="699228" y="745924"/>
                  </a:lnTo>
                  <a:close/>
                  <a:moveTo>
                    <a:pt x="557433" y="744471"/>
                  </a:moveTo>
                  <a:lnTo>
                    <a:pt x="551237" y="747380"/>
                  </a:lnTo>
                  <a:lnTo>
                    <a:pt x="550373" y="748735"/>
                  </a:lnTo>
                  <a:lnTo>
                    <a:pt x="571306" y="746238"/>
                  </a:lnTo>
                  <a:close/>
                  <a:moveTo>
                    <a:pt x="414618" y="743943"/>
                  </a:moveTo>
                  <a:lnTo>
                    <a:pt x="396547" y="752428"/>
                  </a:lnTo>
                  <a:lnTo>
                    <a:pt x="417746" y="760577"/>
                  </a:lnTo>
                  <a:lnTo>
                    <a:pt x="433932" y="752163"/>
                  </a:lnTo>
                  <a:close/>
                  <a:moveTo>
                    <a:pt x="711133" y="743274"/>
                  </a:moveTo>
                  <a:lnTo>
                    <a:pt x="709176" y="746672"/>
                  </a:lnTo>
                  <a:lnTo>
                    <a:pt x="711036" y="746540"/>
                  </a:lnTo>
                  <a:lnTo>
                    <a:pt x="726082" y="747605"/>
                  </a:lnTo>
                  <a:lnTo>
                    <a:pt x="719032" y="744217"/>
                  </a:lnTo>
                  <a:close/>
                  <a:moveTo>
                    <a:pt x="539427" y="742177"/>
                  </a:moveTo>
                  <a:lnTo>
                    <a:pt x="507549" y="746237"/>
                  </a:lnTo>
                  <a:lnTo>
                    <a:pt x="530758" y="749007"/>
                  </a:lnTo>
                  <a:lnTo>
                    <a:pt x="539428" y="747748"/>
                  </a:lnTo>
                  <a:lnTo>
                    <a:pt x="540553" y="747911"/>
                  </a:lnTo>
                  <a:lnTo>
                    <a:pt x="542890" y="743854"/>
                  </a:lnTo>
                  <a:lnTo>
                    <a:pt x="544800" y="742861"/>
                  </a:lnTo>
                  <a:close/>
                  <a:moveTo>
                    <a:pt x="870201" y="741988"/>
                  </a:moveTo>
                  <a:lnTo>
                    <a:pt x="893525" y="768751"/>
                  </a:lnTo>
                  <a:lnTo>
                    <a:pt x="887922" y="778478"/>
                  </a:lnTo>
                  <a:lnTo>
                    <a:pt x="914146" y="792111"/>
                  </a:lnTo>
                  <a:lnTo>
                    <a:pt x="928702" y="768749"/>
                  </a:lnTo>
                  <a:lnTo>
                    <a:pt x="903474" y="741988"/>
                  </a:lnTo>
                  <a:close/>
                  <a:moveTo>
                    <a:pt x="821948" y="741988"/>
                  </a:moveTo>
                  <a:lnTo>
                    <a:pt x="837430" y="750036"/>
                  </a:lnTo>
                  <a:lnTo>
                    <a:pt x="845282" y="763666"/>
                  </a:lnTo>
                  <a:lnTo>
                    <a:pt x="871220" y="769796"/>
                  </a:lnTo>
                  <a:lnTo>
                    <a:pt x="880667" y="774707"/>
                  </a:lnTo>
                  <a:lnTo>
                    <a:pt x="884466" y="768750"/>
                  </a:lnTo>
                  <a:lnTo>
                    <a:pt x="858643" y="741988"/>
                  </a:lnTo>
                  <a:close/>
                  <a:moveTo>
                    <a:pt x="760852" y="741988"/>
                  </a:moveTo>
                  <a:lnTo>
                    <a:pt x="779620" y="744713"/>
                  </a:lnTo>
                  <a:lnTo>
                    <a:pt x="788236" y="752003"/>
                  </a:lnTo>
                  <a:lnTo>
                    <a:pt x="799213" y="752780"/>
                  </a:lnTo>
                  <a:lnTo>
                    <a:pt x="834721" y="761171"/>
                  </a:lnTo>
                  <a:lnTo>
                    <a:pt x="829586" y="753350"/>
                  </a:lnTo>
                  <a:lnTo>
                    <a:pt x="804677" y="741988"/>
                  </a:lnTo>
                  <a:close/>
                  <a:moveTo>
                    <a:pt x="618423" y="741988"/>
                  </a:moveTo>
                  <a:lnTo>
                    <a:pt x="616886" y="743129"/>
                  </a:lnTo>
                  <a:lnTo>
                    <a:pt x="636424" y="747746"/>
                  </a:lnTo>
                  <a:lnTo>
                    <a:pt x="636712" y="747895"/>
                  </a:lnTo>
                  <a:lnTo>
                    <a:pt x="640256" y="746572"/>
                  </a:lnTo>
                  <a:lnTo>
                    <a:pt x="642453" y="744713"/>
                  </a:lnTo>
                  <a:lnTo>
                    <a:pt x="647004" y="744052"/>
                  </a:lnTo>
                  <a:lnTo>
                    <a:pt x="652532" y="741988"/>
                  </a:lnTo>
                  <a:close/>
                  <a:moveTo>
                    <a:pt x="426323" y="741988"/>
                  </a:moveTo>
                  <a:lnTo>
                    <a:pt x="442142" y="747895"/>
                  </a:lnTo>
                  <a:lnTo>
                    <a:pt x="442430" y="747746"/>
                  </a:lnTo>
                  <a:lnTo>
                    <a:pt x="463859" y="742682"/>
                  </a:lnTo>
                  <a:lnTo>
                    <a:pt x="463039" y="741988"/>
                  </a:lnTo>
                  <a:close/>
                  <a:moveTo>
                    <a:pt x="377118" y="741988"/>
                  </a:moveTo>
                  <a:lnTo>
                    <a:pt x="379628" y="745924"/>
                  </a:lnTo>
                  <a:lnTo>
                    <a:pt x="386908" y="748723"/>
                  </a:lnTo>
                  <a:lnTo>
                    <a:pt x="399863" y="741988"/>
                  </a:lnTo>
                  <a:close/>
                  <a:moveTo>
                    <a:pt x="364460" y="741988"/>
                  </a:moveTo>
                  <a:lnTo>
                    <a:pt x="341240" y="753147"/>
                  </a:lnTo>
                  <a:lnTo>
                    <a:pt x="366436" y="765257"/>
                  </a:lnTo>
                  <a:lnTo>
                    <a:pt x="371281" y="756846"/>
                  </a:lnTo>
                  <a:lnTo>
                    <a:pt x="379102" y="752780"/>
                  </a:lnTo>
                  <a:lnTo>
                    <a:pt x="371281" y="749452"/>
                  </a:lnTo>
                  <a:lnTo>
                    <a:pt x="366982" y="741988"/>
                  </a:lnTo>
                  <a:close/>
                  <a:moveTo>
                    <a:pt x="332624" y="741988"/>
                  </a:moveTo>
                  <a:lnTo>
                    <a:pt x="336317" y="747915"/>
                  </a:lnTo>
                  <a:lnTo>
                    <a:pt x="347719" y="741988"/>
                  </a:lnTo>
                  <a:close/>
                  <a:moveTo>
                    <a:pt x="539428" y="669653"/>
                  </a:moveTo>
                  <a:cubicBezTo>
                    <a:pt x="515482" y="669653"/>
                    <a:pt x="492670" y="671189"/>
                    <a:pt x="471922" y="673967"/>
                  </a:cubicBezTo>
                  <a:lnTo>
                    <a:pt x="434623" y="681928"/>
                  </a:lnTo>
                  <a:lnTo>
                    <a:pt x="488502" y="681928"/>
                  </a:lnTo>
                  <a:lnTo>
                    <a:pt x="539427" y="676476"/>
                  </a:lnTo>
                  <a:lnTo>
                    <a:pt x="590351" y="681928"/>
                  </a:lnTo>
                  <a:lnTo>
                    <a:pt x="644233" y="681928"/>
                  </a:lnTo>
                  <a:lnTo>
                    <a:pt x="606934" y="673967"/>
                  </a:lnTo>
                  <a:cubicBezTo>
                    <a:pt x="586185" y="671189"/>
                    <a:pt x="563373" y="669653"/>
                    <a:pt x="539428" y="669653"/>
                  </a:cubicBezTo>
                  <a:close/>
                  <a:moveTo>
                    <a:pt x="541039" y="660708"/>
                  </a:moveTo>
                  <a:lnTo>
                    <a:pt x="610460" y="665620"/>
                  </a:lnTo>
                  <a:cubicBezTo>
                    <a:pt x="632292" y="668857"/>
                    <a:pt x="651954" y="673541"/>
                    <a:pt x="668466" y="679328"/>
                  </a:cubicBezTo>
                  <a:lnTo>
                    <a:pt x="673467" y="681928"/>
                  </a:lnTo>
                  <a:lnTo>
                    <a:pt x="708419" y="681928"/>
                  </a:lnTo>
                  <a:lnTo>
                    <a:pt x="693340" y="674681"/>
                  </a:lnTo>
                  <a:lnTo>
                    <a:pt x="629380" y="660708"/>
                  </a:lnTo>
                  <a:close/>
                  <a:moveTo>
                    <a:pt x="449472" y="660708"/>
                  </a:moveTo>
                  <a:lnTo>
                    <a:pt x="385515" y="674681"/>
                  </a:lnTo>
                  <a:lnTo>
                    <a:pt x="370435" y="681928"/>
                  </a:lnTo>
                  <a:lnTo>
                    <a:pt x="405387" y="681928"/>
                  </a:lnTo>
                  <a:lnTo>
                    <a:pt x="410390" y="679328"/>
                  </a:lnTo>
                  <a:cubicBezTo>
                    <a:pt x="426902" y="673540"/>
                    <a:pt x="446563" y="668857"/>
                    <a:pt x="468395" y="665620"/>
                  </a:cubicBezTo>
                  <a:lnTo>
                    <a:pt x="537817" y="660708"/>
                  </a:lnTo>
                  <a:close/>
                  <a:moveTo>
                    <a:pt x="590294" y="507182"/>
                  </a:moveTo>
                  <a:lnTo>
                    <a:pt x="572220" y="519368"/>
                  </a:lnTo>
                  <a:lnTo>
                    <a:pt x="590294" y="519368"/>
                  </a:lnTo>
                  <a:close/>
                  <a:moveTo>
                    <a:pt x="470331" y="492372"/>
                  </a:moveTo>
                  <a:lnTo>
                    <a:pt x="461908" y="507891"/>
                  </a:lnTo>
                  <a:lnTo>
                    <a:pt x="476223" y="514773"/>
                  </a:lnTo>
                  <a:lnTo>
                    <a:pt x="506613" y="519368"/>
                  </a:lnTo>
                  <a:lnTo>
                    <a:pt x="518901" y="519368"/>
                  </a:lnTo>
                  <a:lnTo>
                    <a:pt x="526774" y="517778"/>
                  </a:lnTo>
                  <a:lnTo>
                    <a:pt x="524981" y="517778"/>
                  </a:lnTo>
                  <a:lnTo>
                    <a:pt x="524981" y="500318"/>
                  </a:lnTo>
                  <a:lnTo>
                    <a:pt x="513639" y="502608"/>
                  </a:lnTo>
                  <a:cubicBezTo>
                    <a:pt x="502455" y="502608"/>
                    <a:pt x="491668" y="500908"/>
                    <a:pt x="481523" y="497752"/>
                  </a:cubicBezTo>
                  <a:close/>
                  <a:moveTo>
                    <a:pt x="411652" y="486966"/>
                  </a:moveTo>
                  <a:lnTo>
                    <a:pt x="401327" y="502280"/>
                  </a:lnTo>
                  <a:lnTo>
                    <a:pt x="403194" y="505050"/>
                  </a:lnTo>
                  <a:lnTo>
                    <a:pt x="420377" y="516635"/>
                  </a:lnTo>
                  <a:lnTo>
                    <a:pt x="429949" y="502438"/>
                  </a:lnTo>
                  <a:lnTo>
                    <a:pt x="415529" y="492716"/>
                  </a:lnTo>
                  <a:close/>
                  <a:moveTo>
                    <a:pt x="364040" y="482479"/>
                  </a:moveTo>
                  <a:lnTo>
                    <a:pt x="351657" y="500847"/>
                  </a:lnTo>
                  <a:lnTo>
                    <a:pt x="324186" y="519368"/>
                  </a:lnTo>
                  <a:lnTo>
                    <a:pt x="367719" y="519368"/>
                  </a:lnTo>
                  <a:lnTo>
                    <a:pt x="369188" y="518378"/>
                  </a:lnTo>
                  <a:lnTo>
                    <a:pt x="378716" y="504246"/>
                  </a:lnTo>
                  <a:close/>
                  <a:moveTo>
                    <a:pt x="590294" y="470552"/>
                  </a:moveTo>
                  <a:lnTo>
                    <a:pt x="590009" y="470975"/>
                  </a:lnTo>
                  <a:lnTo>
                    <a:pt x="570700" y="483993"/>
                  </a:lnTo>
                  <a:lnTo>
                    <a:pt x="570700" y="505091"/>
                  </a:lnTo>
                  <a:lnTo>
                    <a:pt x="590294" y="491881"/>
                  </a:lnTo>
                  <a:close/>
                  <a:moveTo>
                    <a:pt x="479157" y="465616"/>
                  </a:moveTo>
                  <a:lnTo>
                    <a:pt x="474764" y="479766"/>
                  </a:lnTo>
                  <a:lnTo>
                    <a:pt x="485515" y="484934"/>
                  </a:lnTo>
                  <a:cubicBezTo>
                    <a:pt x="494400" y="487698"/>
                    <a:pt x="503846" y="489187"/>
                    <a:pt x="513640" y="489187"/>
                  </a:cubicBezTo>
                  <a:lnTo>
                    <a:pt x="524981" y="486897"/>
                  </a:lnTo>
                  <a:lnTo>
                    <a:pt x="524981" y="470150"/>
                  </a:lnTo>
                  <a:lnTo>
                    <a:pt x="513640" y="472440"/>
                  </a:lnTo>
                  <a:cubicBezTo>
                    <a:pt x="502893" y="472440"/>
                    <a:pt x="492655" y="470262"/>
                    <a:pt x="483344" y="466323"/>
                  </a:cubicBezTo>
                  <a:lnTo>
                    <a:pt x="482294" y="465616"/>
                  </a:lnTo>
                  <a:close/>
                  <a:moveTo>
                    <a:pt x="426969" y="457815"/>
                  </a:moveTo>
                  <a:lnTo>
                    <a:pt x="423268" y="469738"/>
                  </a:lnTo>
                  <a:lnTo>
                    <a:pt x="418665" y="476565"/>
                  </a:lnTo>
                  <a:lnTo>
                    <a:pt x="436479" y="492752"/>
                  </a:lnTo>
                  <a:lnTo>
                    <a:pt x="445628" y="479183"/>
                  </a:lnTo>
                  <a:lnTo>
                    <a:pt x="446100" y="477662"/>
                  </a:lnTo>
                  <a:lnTo>
                    <a:pt x="430299" y="463305"/>
                  </a:lnTo>
                  <a:close/>
                  <a:moveTo>
                    <a:pt x="385277" y="446051"/>
                  </a:moveTo>
                  <a:lnTo>
                    <a:pt x="383856" y="453088"/>
                  </a:lnTo>
                  <a:lnTo>
                    <a:pt x="376008" y="464728"/>
                  </a:lnTo>
                  <a:lnTo>
                    <a:pt x="390684" y="486495"/>
                  </a:lnTo>
                  <a:lnTo>
                    <a:pt x="401009" y="471180"/>
                  </a:lnTo>
                  <a:lnTo>
                    <a:pt x="385794" y="448613"/>
                  </a:lnTo>
                  <a:close/>
                  <a:moveTo>
                    <a:pt x="499580" y="438921"/>
                  </a:moveTo>
                  <a:lnTo>
                    <a:pt x="499580" y="455657"/>
                  </a:lnTo>
                  <a:lnTo>
                    <a:pt x="513639" y="461481"/>
                  </a:lnTo>
                  <a:lnTo>
                    <a:pt x="524981" y="456783"/>
                  </a:lnTo>
                  <a:lnTo>
                    <a:pt x="524981" y="440046"/>
                  </a:lnTo>
                  <a:lnTo>
                    <a:pt x="513639" y="444744"/>
                  </a:lnTo>
                  <a:close/>
                  <a:moveTo>
                    <a:pt x="391981" y="415239"/>
                  </a:moveTo>
                  <a:lnTo>
                    <a:pt x="397703" y="443582"/>
                  </a:lnTo>
                  <a:lnTo>
                    <a:pt x="407356" y="459492"/>
                  </a:lnTo>
                  <a:lnTo>
                    <a:pt x="413046" y="431306"/>
                  </a:lnTo>
                  <a:lnTo>
                    <a:pt x="409803" y="415239"/>
                  </a:lnTo>
                  <a:close/>
                  <a:moveTo>
                    <a:pt x="437560" y="403294"/>
                  </a:moveTo>
                  <a:lnTo>
                    <a:pt x="434515" y="433506"/>
                  </a:lnTo>
                  <a:lnTo>
                    <a:pt x="432788" y="439067"/>
                  </a:lnTo>
                  <a:lnTo>
                    <a:pt x="451156" y="461372"/>
                  </a:lnTo>
                  <a:lnTo>
                    <a:pt x="453861" y="452659"/>
                  </a:lnTo>
                  <a:lnTo>
                    <a:pt x="453861" y="442610"/>
                  </a:lnTo>
                  <a:lnTo>
                    <a:pt x="441923" y="424903"/>
                  </a:lnTo>
                  <a:close/>
                  <a:moveTo>
                    <a:pt x="453861" y="365843"/>
                  </a:moveTo>
                  <a:lnTo>
                    <a:pt x="452019" y="368574"/>
                  </a:lnTo>
                  <a:cubicBezTo>
                    <a:pt x="448635" y="376575"/>
                    <a:pt x="446764" y="385372"/>
                    <a:pt x="446764" y="394605"/>
                  </a:cubicBezTo>
                  <a:cubicBezTo>
                    <a:pt x="446764" y="403839"/>
                    <a:pt x="448635" y="412635"/>
                    <a:pt x="452019" y="420636"/>
                  </a:cubicBezTo>
                  <a:lnTo>
                    <a:pt x="453861" y="423368"/>
                  </a:lnTo>
                  <a:close/>
                  <a:moveTo>
                    <a:pt x="570700" y="361812"/>
                  </a:moveTo>
                  <a:lnTo>
                    <a:pt x="570700" y="427399"/>
                  </a:lnTo>
                  <a:lnTo>
                    <a:pt x="575259" y="420636"/>
                  </a:lnTo>
                  <a:cubicBezTo>
                    <a:pt x="578644" y="412635"/>
                    <a:pt x="580515" y="403839"/>
                    <a:pt x="580515" y="394605"/>
                  </a:cubicBezTo>
                  <a:cubicBezTo>
                    <a:pt x="580515" y="385372"/>
                    <a:pt x="578644" y="376575"/>
                    <a:pt x="575259" y="368574"/>
                  </a:cubicBezTo>
                  <a:close/>
                  <a:moveTo>
                    <a:pt x="367219" y="346200"/>
                  </a:moveTo>
                  <a:lnTo>
                    <a:pt x="357447" y="394605"/>
                  </a:lnTo>
                  <a:lnTo>
                    <a:pt x="367219" y="443012"/>
                  </a:lnTo>
                  <a:lnTo>
                    <a:pt x="375941" y="399811"/>
                  </a:lnTo>
                  <a:lnTo>
                    <a:pt x="374890" y="394605"/>
                  </a:lnTo>
                  <a:lnTo>
                    <a:pt x="375941" y="389401"/>
                  </a:lnTo>
                  <a:close/>
                  <a:moveTo>
                    <a:pt x="513639" y="327730"/>
                  </a:moveTo>
                  <a:lnTo>
                    <a:pt x="499580" y="333553"/>
                  </a:lnTo>
                  <a:lnTo>
                    <a:pt x="499580" y="350290"/>
                  </a:lnTo>
                  <a:lnTo>
                    <a:pt x="513639" y="344466"/>
                  </a:lnTo>
                  <a:lnTo>
                    <a:pt x="524981" y="349164"/>
                  </a:lnTo>
                  <a:lnTo>
                    <a:pt x="524981" y="332428"/>
                  </a:lnTo>
                  <a:close/>
                  <a:moveTo>
                    <a:pt x="450368" y="325296"/>
                  </a:moveTo>
                  <a:lnTo>
                    <a:pt x="446762" y="327728"/>
                  </a:lnTo>
                  <a:lnTo>
                    <a:pt x="433540" y="347338"/>
                  </a:lnTo>
                  <a:lnTo>
                    <a:pt x="433540" y="352565"/>
                  </a:lnTo>
                  <a:lnTo>
                    <a:pt x="434515" y="355704"/>
                  </a:lnTo>
                  <a:lnTo>
                    <a:pt x="437560" y="385917"/>
                  </a:lnTo>
                  <a:lnTo>
                    <a:pt x="441923" y="364310"/>
                  </a:lnTo>
                  <a:lnTo>
                    <a:pt x="453861" y="346602"/>
                  </a:lnTo>
                  <a:lnTo>
                    <a:pt x="453861" y="336551"/>
                  </a:lnTo>
                  <a:close/>
                  <a:moveTo>
                    <a:pt x="245415" y="324854"/>
                  </a:moveTo>
                  <a:cubicBezTo>
                    <a:pt x="283937" y="324854"/>
                    <a:pt x="315166" y="356083"/>
                    <a:pt x="315166" y="394605"/>
                  </a:cubicBezTo>
                  <a:cubicBezTo>
                    <a:pt x="315166" y="433127"/>
                    <a:pt x="283937" y="464356"/>
                    <a:pt x="245415" y="464356"/>
                  </a:cubicBezTo>
                  <a:cubicBezTo>
                    <a:pt x="206893" y="464356"/>
                    <a:pt x="175664" y="433127"/>
                    <a:pt x="175664" y="394605"/>
                  </a:cubicBezTo>
                  <a:cubicBezTo>
                    <a:pt x="175664" y="356083"/>
                    <a:pt x="206893" y="324854"/>
                    <a:pt x="245415" y="324854"/>
                  </a:cubicBezTo>
                  <a:close/>
                  <a:moveTo>
                    <a:pt x="570700" y="321108"/>
                  </a:moveTo>
                  <a:lnTo>
                    <a:pt x="570700" y="342570"/>
                  </a:lnTo>
                  <a:lnTo>
                    <a:pt x="585358" y="364310"/>
                  </a:lnTo>
                  <a:cubicBezTo>
                    <a:pt x="589296" y="373621"/>
                    <a:pt x="591474" y="383859"/>
                    <a:pt x="591474" y="394606"/>
                  </a:cubicBezTo>
                  <a:cubicBezTo>
                    <a:pt x="591474" y="405353"/>
                    <a:pt x="589296" y="415591"/>
                    <a:pt x="585358" y="424903"/>
                  </a:cubicBezTo>
                  <a:lnTo>
                    <a:pt x="570700" y="446643"/>
                  </a:lnTo>
                  <a:lnTo>
                    <a:pt x="570700" y="468104"/>
                  </a:lnTo>
                  <a:lnTo>
                    <a:pt x="580519" y="461484"/>
                  </a:lnTo>
                  <a:cubicBezTo>
                    <a:pt x="597634" y="444369"/>
                    <a:pt x="608221" y="420724"/>
                    <a:pt x="608221" y="394606"/>
                  </a:cubicBezTo>
                  <a:cubicBezTo>
                    <a:pt x="608221" y="368488"/>
                    <a:pt x="597634" y="344843"/>
                    <a:pt x="580519" y="327728"/>
                  </a:cubicBezTo>
                  <a:close/>
                  <a:moveTo>
                    <a:pt x="387821" y="306962"/>
                  </a:moveTo>
                  <a:lnTo>
                    <a:pt x="376009" y="324482"/>
                  </a:lnTo>
                  <a:lnTo>
                    <a:pt x="383856" y="336122"/>
                  </a:lnTo>
                  <a:lnTo>
                    <a:pt x="385277" y="343159"/>
                  </a:lnTo>
                  <a:lnTo>
                    <a:pt x="385794" y="340598"/>
                  </a:lnTo>
                  <a:lnTo>
                    <a:pt x="387821" y="337591"/>
                  </a:lnTo>
                  <a:close/>
                  <a:moveTo>
                    <a:pt x="245415" y="301571"/>
                  </a:moveTo>
                  <a:cubicBezTo>
                    <a:pt x="194034" y="301571"/>
                    <a:pt x="152381" y="343224"/>
                    <a:pt x="152381" y="394605"/>
                  </a:cubicBezTo>
                  <a:cubicBezTo>
                    <a:pt x="152381" y="445986"/>
                    <a:pt x="194034" y="487639"/>
                    <a:pt x="245415" y="487639"/>
                  </a:cubicBezTo>
                  <a:cubicBezTo>
                    <a:pt x="283951" y="487639"/>
                    <a:pt x="317014" y="464209"/>
                    <a:pt x="331138" y="430818"/>
                  </a:cubicBezTo>
                  <a:lnTo>
                    <a:pt x="337839" y="397629"/>
                  </a:lnTo>
                  <a:lnTo>
                    <a:pt x="337228" y="394606"/>
                  </a:lnTo>
                  <a:lnTo>
                    <a:pt x="337839" y="391582"/>
                  </a:lnTo>
                  <a:lnTo>
                    <a:pt x="331138" y="358392"/>
                  </a:lnTo>
                  <a:cubicBezTo>
                    <a:pt x="317014" y="325001"/>
                    <a:pt x="283951" y="301571"/>
                    <a:pt x="245415" y="301571"/>
                  </a:cubicBezTo>
                  <a:close/>
                  <a:moveTo>
                    <a:pt x="513640" y="300025"/>
                  </a:moveTo>
                  <a:lnTo>
                    <a:pt x="499580" y="302864"/>
                  </a:lnTo>
                  <a:lnTo>
                    <a:pt x="499580" y="319611"/>
                  </a:lnTo>
                  <a:lnTo>
                    <a:pt x="513640" y="316772"/>
                  </a:lnTo>
                  <a:lnTo>
                    <a:pt x="524981" y="319062"/>
                  </a:lnTo>
                  <a:lnTo>
                    <a:pt x="524981" y="302315"/>
                  </a:lnTo>
                  <a:close/>
                  <a:moveTo>
                    <a:pt x="437042" y="297292"/>
                  </a:moveTo>
                  <a:lnTo>
                    <a:pt x="433540" y="299653"/>
                  </a:lnTo>
                  <a:lnTo>
                    <a:pt x="433540" y="323768"/>
                  </a:lnTo>
                  <a:lnTo>
                    <a:pt x="437270" y="318236"/>
                  </a:lnTo>
                  <a:lnTo>
                    <a:pt x="446288" y="312156"/>
                  </a:lnTo>
                  <a:lnTo>
                    <a:pt x="445628" y="310027"/>
                  </a:lnTo>
                  <a:close/>
                  <a:moveTo>
                    <a:pt x="570700" y="284120"/>
                  </a:moveTo>
                  <a:lnTo>
                    <a:pt x="570700" y="305218"/>
                  </a:lnTo>
                  <a:lnTo>
                    <a:pt x="590009" y="318236"/>
                  </a:lnTo>
                  <a:cubicBezTo>
                    <a:pt x="609553" y="337780"/>
                    <a:pt x="621642" y="364781"/>
                    <a:pt x="621642" y="394605"/>
                  </a:cubicBezTo>
                  <a:cubicBezTo>
                    <a:pt x="621642" y="409517"/>
                    <a:pt x="618620" y="423724"/>
                    <a:pt x="613155" y="436645"/>
                  </a:cubicBezTo>
                  <a:lnTo>
                    <a:pt x="608648" y="443329"/>
                  </a:lnTo>
                  <a:lnTo>
                    <a:pt x="611547" y="442129"/>
                  </a:lnTo>
                  <a:lnTo>
                    <a:pt x="629869" y="442129"/>
                  </a:lnTo>
                  <a:lnTo>
                    <a:pt x="639464" y="394605"/>
                  </a:lnTo>
                  <a:cubicBezTo>
                    <a:pt x="639464" y="359860"/>
                    <a:pt x="625380" y="328404"/>
                    <a:pt x="602611" y="305634"/>
                  </a:cubicBezTo>
                  <a:close/>
                  <a:moveTo>
                    <a:pt x="513639" y="268781"/>
                  </a:moveTo>
                  <a:lnTo>
                    <a:pt x="499580" y="271619"/>
                  </a:lnTo>
                  <a:lnTo>
                    <a:pt x="499580" y="289441"/>
                  </a:lnTo>
                  <a:lnTo>
                    <a:pt x="513639" y="286603"/>
                  </a:lnTo>
                  <a:lnTo>
                    <a:pt x="524981" y="288893"/>
                  </a:lnTo>
                  <a:lnTo>
                    <a:pt x="524981" y="271071"/>
                  </a:lnTo>
                  <a:close/>
                  <a:moveTo>
                    <a:pt x="954603" y="266826"/>
                  </a:moveTo>
                  <a:cubicBezTo>
                    <a:pt x="929854" y="265883"/>
                    <a:pt x="906265" y="277345"/>
                    <a:pt x="891712" y="297385"/>
                  </a:cubicBezTo>
                  <a:lnTo>
                    <a:pt x="917614" y="316196"/>
                  </a:lnTo>
                  <a:cubicBezTo>
                    <a:pt x="925892" y="304798"/>
                    <a:pt x="939308" y="298278"/>
                    <a:pt x="953385" y="298814"/>
                  </a:cubicBezTo>
                  <a:cubicBezTo>
                    <a:pt x="967462" y="299349"/>
                    <a:pt x="980344" y="306870"/>
                    <a:pt x="987731" y="318865"/>
                  </a:cubicBezTo>
                  <a:lnTo>
                    <a:pt x="1014988" y="302079"/>
                  </a:lnTo>
                  <a:cubicBezTo>
                    <a:pt x="1002001" y="280991"/>
                    <a:pt x="979352" y="267768"/>
                    <a:pt x="954603" y="266826"/>
                  </a:cubicBezTo>
                  <a:close/>
                  <a:moveTo>
                    <a:pt x="788037" y="266826"/>
                  </a:moveTo>
                  <a:cubicBezTo>
                    <a:pt x="763288" y="265883"/>
                    <a:pt x="739699" y="277345"/>
                    <a:pt x="725146" y="297385"/>
                  </a:cubicBezTo>
                  <a:lnTo>
                    <a:pt x="751048" y="316196"/>
                  </a:lnTo>
                  <a:cubicBezTo>
                    <a:pt x="759326" y="304798"/>
                    <a:pt x="772742" y="298278"/>
                    <a:pt x="786819" y="298814"/>
                  </a:cubicBezTo>
                  <a:cubicBezTo>
                    <a:pt x="800896" y="299349"/>
                    <a:pt x="813778" y="306870"/>
                    <a:pt x="821165" y="318865"/>
                  </a:cubicBezTo>
                  <a:lnTo>
                    <a:pt x="848422" y="302079"/>
                  </a:lnTo>
                  <a:cubicBezTo>
                    <a:pt x="835435" y="280991"/>
                    <a:pt x="812786" y="267768"/>
                    <a:pt x="788037" y="266826"/>
                  </a:cubicBezTo>
                  <a:close/>
                  <a:moveTo>
                    <a:pt x="245416" y="263030"/>
                  </a:moveTo>
                  <a:cubicBezTo>
                    <a:pt x="172749" y="263030"/>
                    <a:pt x="113840" y="321939"/>
                    <a:pt x="113840" y="394606"/>
                  </a:cubicBezTo>
                  <a:cubicBezTo>
                    <a:pt x="113840" y="449106"/>
                    <a:pt x="146976" y="495868"/>
                    <a:pt x="194201" y="515842"/>
                  </a:cubicBezTo>
                  <a:lnTo>
                    <a:pt x="211663" y="519368"/>
                  </a:lnTo>
                  <a:lnTo>
                    <a:pt x="279169" y="519368"/>
                  </a:lnTo>
                  <a:lnTo>
                    <a:pt x="296631" y="515842"/>
                  </a:lnTo>
                  <a:cubicBezTo>
                    <a:pt x="312373" y="509184"/>
                    <a:pt x="326549" y="499550"/>
                    <a:pt x="338454" y="487644"/>
                  </a:cubicBezTo>
                  <a:lnTo>
                    <a:pt x="352988" y="466087"/>
                  </a:lnTo>
                  <a:lnTo>
                    <a:pt x="351091" y="463274"/>
                  </a:lnTo>
                  <a:lnTo>
                    <a:pt x="345462" y="435388"/>
                  </a:lnTo>
                  <a:lnTo>
                    <a:pt x="345186" y="436753"/>
                  </a:lnTo>
                  <a:cubicBezTo>
                    <a:pt x="328748" y="475616"/>
                    <a:pt x="290267" y="502885"/>
                    <a:pt x="245416" y="502885"/>
                  </a:cubicBezTo>
                  <a:cubicBezTo>
                    <a:pt x="185615" y="502885"/>
                    <a:pt x="137137" y="454407"/>
                    <a:pt x="137137" y="394606"/>
                  </a:cubicBezTo>
                  <a:cubicBezTo>
                    <a:pt x="137137" y="334805"/>
                    <a:pt x="185615" y="286327"/>
                    <a:pt x="245416" y="286327"/>
                  </a:cubicBezTo>
                  <a:cubicBezTo>
                    <a:pt x="290267" y="286327"/>
                    <a:pt x="328748" y="313596"/>
                    <a:pt x="345186" y="352459"/>
                  </a:cubicBezTo>
                  <a:lnTo>
                    <a:pt x="345462" y="353824"/>
                  </a:lnTo>
                  <a:lnTo>
                    <a:pt x="351091" y="325938"/>
                  </a:lnTo>
                  <a:lnTo>
                    <a:pt x="352988" y="323125"/>
                  </a:lnTo>
                  <a:lnTo>
                    <a:pt x="338454" y="301568"/>
                  </a:lnTo>
                  <a:cubicBezTo>
                    <a:pt x="314643" y="277757"/>
                    <a:pt x="281749" y="263030"/>
                    <a:pt x="245416" y="263030"/>
                  </a:cubicBezTo>
                  <a:close/>
                  <a:moveTo>
                    <a:pt x="453861" y="250481"/>
                  </a:moveTo>
                  <a:lnTo>
                    <a:pt x="452842" y="250687"/>
                  </a:lnTo>
                  <a:lnTo>
                    <a:pt x="446767" y="254783"/>
                  </a:lnTo>
                  <a:lnTo>
                    <a:pt x="448919" y="257391"/>
                  </a:lnTo>
                  <a:lnTo>
                    <a:pt x="453861" y="266497"/>
                  </a:lnTo>
                  <a:close/>
                  <a:moveTo>
                    <a:pt x="570700" y="249933"/>
                  </a:moveTo>
                  <a:lnTo>
                    <a:pt x="570700" y="268818"/>
                  </a:lnTo>
                  <a:lnTo>
                    <a:pt x="611750" y="296495"/>
                  </a:lnTo>
                  <a:lnTo>
                    <a:pt x="640261" y="338782"/>
                  </a:lnTo>
                  <a:lnTo>
                    <a:pt x="640261" y="304089"/>
                  </a:lnTo>
                  <a:lnTo>
                    <a:pt x="612992" y="274079"/>
                  </a:lnTo>
                  <a:cubicBezTo>
                    <a:pt x="601421" y="264530"/>
                    <a:pt x="588452" y="256615"/>
                    <a:pt x="574437" y="250687"/>
                  </a:cubicBezTo>
                  <a:close/>
                  <a:moveTo>
                    <a:pt x="513639" y="238413"/>
                  </a:moveTo>
                  <a:lnTo>
                    <a:pt x="499580" y="241251"/>
                  </a:lnTo>
                  <a:lnTo>
                    <a:pt x="499580" y="258695"/>
                  </a:lnTo>
                  <a:lnTo>
                    <a:pt x="513639" y="255856"/>
                  </a:lnTo>
                  <a:lnTo>
                    <a:pt x="524981" y="258146"/>
                  </a:lnTo>
                  <a:lnTo>
                    <a:pt x="524981" y="240702"/>
                  </a:lnTo>
                  <a:close/>
                  <a:moveTo>
                    <a:pt x="245415" y="219564"/>
                  </a:moveTo>
                  <a:cubicBezTo>
                    <a:pt x="148743" y="219564"/>
                    <a:pt x="70374" y="297933"/>
                    <a:pt x="70374" y="394605"/>
                  </a:cubicBezTo>
                  <a:cubicBezTo>
                    <a:pt x="70374" y="467109"/>
                    <a:pt x="114456" y="529318"/>
                    <a:pt x="177281" y="555890"/>
                  </a:cubicBezTo>
                  <a:lnTo>
                    <a:pt x="192849" y="559034"/>
                  </a:lnTo>
                  <a:lnTo>
                    <a:pt x="192849" y="534241"/>
                  </a:lnTo>
                  <a:lnTo>
                    <a:pt x="186931" y="533046"/>
                  </a:lnTo>
                  <a:cubicBezTo>
                    <a:pt x="133005" y="510237"/>
                    <a:pt x="95167" y="456840"/>
                    <a:pt x="95167" y="394605"/>
                  </a:cubicBezTo>
                  <a:cubicBezTo>
                    <a:pt x="95167" y="311625"/>
                    <a:pt x="162435" y="244357"/>
                    <a:pt x="245415" y="244357"/>
                  </a:cubicBezTo>
                  <a:cubicBezTo>
                    <a:pt x="286905" y="244357"/>
                    <a:pt x="324467" y="261174"/>
                    <a:pt x="351657" y="288364"/>
                  </a:cubicBezTo>
                  <a:lnTo>
                    <a:pt x="364041" y="306732"/>
                  </a:lnTo>
                  <a:lnTo>
                    <a:pt x="378716" y="284965"/>
                  </a:lnTo>
                  <a:lnTo>
                    <a:pt x="369188" y="270833"/>
                  </a:lnTo>
                  <a:cubicBezTo>
                    <a:pt x="337511" y="239156"/>
                    <a:pt x="293751" y="219564"/>
                    <a:pt x="245415" y="219564"/>
                  </a:cubicBezTo>
                  <a:close/>
                  <a:moveTo>
                    <a:pt x="245415" y="177317"/>
                  </a:moveTo>
                  <a:cubicBezTo>
                    <a:pt x="125410" y="177317"/>
                    <a:pt x="28127" y="274600"/>
                    <a:pt x="28127" y="394605"/>
                  </a:cubicBezTo>
                  <a:cubicBezTo>
                    <a:pt x="28127" y="484609"/>
                    <a:pt x="82849" y="561831"/>
                    <a:pt x="160837" y="594818"/>
                  </a:cubicBezTo>
                  <a:lnTo>
                    <a:pt x="179618" y="600648"/>
                  </a:lnTo>
                  <a:lnTo>
                    <a:pt x="311212" y="600648"/>
                  </a:lnTo>
                  <a:lnTo>
                    <a:pt x="329993" y="594818"/>
                  </a:lnTo>
                  <a:lnTo>
                    <a:pt x="352820" y="579428"/>
                  </a:lnTo>
                  <a:lnTo>
                    <a:pt x="298094" y="579428"/>
                  </a:lnTo>
                  <a:lnTo>
                    <a:pt x="284315" y="583705"/>
                  </a:lnTo>
                  <a:cubicBezTo>
                    <a:pt x="271750" y="586276"/>
                    <a:pt x="258740" y="587626"/>
                    <a:pt x="245415" y="587626"/>
                  </a:cubicBezTo>
                  <a:cubicBezTo>
                    <a:pt x="138812" y="587626"/>
                    <a:pt x="52394" y="501208"/>
                    <a:pt x="52394" y="394605"/>
                  </a:cubicBezTo>
                  <a:cubicBezTo>
                    <a:pt x="52394" y="288002"/>
                    <a:pt x="138812" y="201584"/>
                    <a:pt x="245415" y="201584"/>
                  </a:cubicBezTo>
                  <a:cubicBezTo>
                    <a:pt x="298716" y="201584"/>
                    <a:pt x="346972" y="223189"/>
                    <a:pt x="381902" y="258118"/>
                  </a:cubicBezTo>
                  <a:lnTo>
                    <a:pt x="387821" y="266898"/>
                  </a:lnTo>
                  <a:lnTo>
                    <a:pt x="387821" y="233381"/>
                  </a:lnTo>
                  <a:lnTo>
                    <a:pt x="329993" y="194392"/>
                  </a:lnTo>
                  <a:cubicBezTo>
                    <a:pt x="303997" y="183397"/>
                    <a:pt x="275416" y="177317"/>
                    <a:pt x="245415" y="177317"/>
                  </a:cubicBezTo>
                  <a:close/>
                  <a:moveTo>
                    <a:pt x="954603" y="164006"/>
                  </a:moveTo>
                  <a:cubicBezTo>
                    <a:pt x="929854" y="163063"/>
                    <a:pt x="906265" y="174525"/>
                    <a:pt x="891712" y="194565"/>
                  </a:cubicBezTo>
                  <a:lnTo>
                    <a:pt x="917614" y="213376"/>
                  </a:lnTo>
                  <a:cubicBezTo>
                    <a:pt x="925892" y="201978"/>
                    <a:pt x="939308" y="195458"/>
                    <a:pt x="953385" y="195994"/>
                  </a:cubicBezTo>
                  <a:cubicBezTo>
                    <a:pt x="967462" y="196529"/>
                    <a:pt x="980344" y="204050"/>
                    <a:pt x="987731" y="216045"/>
                  </a:cubicBezTo>
                  <a:lnTo>
                    <a:pt x="1014988" y="199259"/>
                  </a:lnTo>
                  <a:cubicBezTo>
                    <a:pt x="1002001" y="178171"/>
                    <a:pt x="979352" y="164948"/>
                    <a:pt x="954603" y="164006"/>
                  </a:cubicBezTo>
                  <a:close/>
                  <a:moveTo>
                    <a:pt x="788037" y="164006"/>
                  </a:moveTo>
                  <a:cubicBezTo>
                    <a:pt x="763288" y="163063"/>
                    <a:pt x="739699" y="174525"/>
                    <a:pt x="725146" y="194565"/>
                  </a:cubicBezTo>
                  <a:lnTo>
                    <a:pt x="751048" y="213376"/>
                  </a:lnTo>
                  <a:cubicBezTo>
                    <a:pt x="759326" y="201978"/>
                    <a:pt x="772742" y="195458"/>
                    <a:pt x="786819" y="195994"/>
                  </a:cubicBezTo>
                  <a:cubicBezTo>
                    <a:pt x="800896" y="196529"/>
                    <a:pt x="813778" y="204050"/>
                    <a:pt x="821165" y="216045"/>
                  </a:cubicBezTo>
                  <a:lnTo>
                    <a:pt x="848422" y="199259"/>
                  </a:lnTo>
                  <a:cubicBezTo>
                    <a:pt x="835435" y="178171"/>
                    <a:pt x="812786" y="164948"/>
                    <a:pt x="788037" y="164006"/>
                  </a:cubicBezTo>
                  <a:close/>
                  <a:moveTo>
                    <a:pt x="387821" y="0"/>
                  </a:moveTo>
                  <a:lnTo>
                    <a:pt x="433540" y="0"/>
                  </a:lnTo>
                  <a:lnTo>
                    <a:pt x="433540" y="238752"/>
                  </a:lnTo>
                  <a:lnTo>
                    <a:pt x="434077" y="239403"/>
                  </a:lnTo>
                  <a:lnTo>
                    <a:pt x="444972" y="232057"/>
                  </a:lnTo>
                  <a:lnTo>
                    <a:pt x="453861" y="230263"/>
                  </a:lnTo>
                  <a:lnTo>
                    <a:pt x="453861" y="50377"/>
                  </a:lnTo>
                  <a:lnTo>
                    <a:pt x="499580" y="50377"/>
                  </a:lnTo>
                  <a:lnTo>
                    <a:pt x="499580" y="221033"/>
                  </a:lnTo>
                  <a:lnTo>
                    <a:pt x="513640" y="218194"/>
                  </a:lnTo>
                  <a:lnTo>
                    <a:pt x="524981" y="220484"/>
                  </a:lnTo>
                  <a:lnTo>
                    <a:pt x="524981" y="102539"/>
                  </a:lnTo>
                  <a:lnTo>
                    <a:pt x="570700" y="102539"/>
                  </a:lnTo>
                  <a:lnTo>
                    <a:pt x="570700" y="229714"/>
                  </a:lnTo>
                  <a:lnTo>
                    <a:pt x="582308" y="232057"/>
                  </a:lnTo>
                  <a:cubicBezTo>
                    <a:pt x="598137" y="238753"/>
                    <a:pt x="612786" y="247692"/>
                    <a:pt x="625855" y="258478"/>
                  </a:cubicBezTo>
                  <a:lnTo>
                    <a:pt x="640261" y="274332"/>
                  </a:lnTo>
                  <a:lnTo>
                    <a:pt x="640261" y="143952"/>
                  </a:lnTo>
                  <a:cubicBezTo>
                    <a:pt x="640261" y="112883"/>
                    <a:pt x="665448" y="87696"/>
                    <a:pt x="696517" y="87696"/>
                  </a:cubicBezTo>
                  <a:lnTo>
                    <a:pt x="1097870" y="87696"/>
                  </a:lnTo>
                  <a:cubicBezTo>
                    <a:pt x="1128939" y="87696"/>
                    <a:pt x="1154126" y="112883"/>
                    <a:pt x="1154126" y="143952"/>
                  </a:cubicBezTo>
                  <a:lnTo>
                    <a:pt x="1154126" y="555717"/>
                  </a:lnTo>
                  <a:lnTo>
                    <a:pt x="1070537" y="555717"/>
                  </a:lnTo>
                  <a:lnTo>
                    <a:pt x="1070537" y="579428"/>
                  </a:lnTo>
                  <a:lnTo>
                    <a:pt x="405273" y="579428"/>
                  </a:lnTo>
                  <a:lnTo>
                    <a:pt x="382631" y="598109"/>
                  </a:lnTo>
                  <a:lnTo>
                    <a:pt x="377954" y="600648"/>
                  </a:lnTo>
                  <a:lnTo>
                    <a:pt x="1112333" y="600648"/>
                  </a:lnTo>
                  <a:lnTo>
                    <a:pt x="1112333" y="660708"/>
                  </a:lnTo>
                  <a:lnTo>
                    <a:pt x="667010" y="660708"/>
                  </a:lnTo>
                  <a:lnTo>
                    <a:pt x="699610" y="668412"/>
                  </a:lnTo>
                  <a:lnTo>
                    <a:pt x="725611" y="681928"/>
                  </a:lnTo>
                  <a:lnTo>
                    <a:pt x="1154127" y="681928"/>
                  </a:lnTo>
                  <a:lnTo>
                    <a:pt x="1154127" y="741988"/>
                  </a:lnTo>
                  <a:lnTo>
                    <a:pt x="914246" y="741988"/>
                  </a:lnTo>
                  <a:lnTo>
                    <a:pt x="937570" y="768750"/>
                  </a:lnTo>
                  <a:cubicBezTo>
                    <a:pt x="937570" y="776972"/>
                    <a:pt x="934004" y="784902"/>
                    <a:pt x="927385" y="792361"/>
                  </a:cubicBezTo>
                  <a:lnTo>
                    <a:pt x="920936" y="797063"/>
                  </a:lnTo>
                  <a:lnTo>
                    <a:pt x="937570" y="825939"/>
                  </a:lnTo>
                  <a:cubicBezTo>
                    <a:pt x="937570" y="869789"/>
                    <a:pt x="836148" y="905336"/>
                    <a:pt x="711036" y="905336"/>
                  </a:cubicBezTo>
                  <a:cubicBezTo>
                    <a:pt x="648481" y="905336"/>
                    <a:pt x="591848" y="896449"/>
                    <a:pt x="550853" y="882081"/>
                  </a:cubicBezTo>
                  <a:lnTo>
                    <a:pt x="506024" y="858777"/>
                  </a:lnTo>
                  <a:lnTo>
                    <a:pt x="451250" y="854901"/>
                  </a:lnTo>
                  <a:cubicBezTo>
                    <a:pt x="369944" y="842848"/>
                    <a:pt x="312893" y="814630"/>
                    <a:pt x="312893" y="781742"/>
                  </a:cubicBezTo>
                  <a:lnTo>
                    <a:pt x="329364" y="753148"/>
                  </a:lnTo>
                  <a:lnTo>
                    <a:pt x="322935" y="741988"/>
                  </a:lnTo>
                  <a:lnTo>
                    <a:pt x="109260" y="741988"/>
                  </a:lnTo>
                  <a:lnTo>
                    <a:pt x="109260" y="681928"/>
                  </a:lnTo>
                  <a:lnTo>
                    <a:pt x="353243" y="681928"/>
                  </a:lnTo>
                  <a:lnTo>
                    <a:pt x="379244" y="668411"/>
                  </a:lnTo>
                  <a:lnTo>
                    <a:pt x="411842" y="660708"/>
                  </a:lnTo>
                  <a:lnTo>
                    <a:pt x="151055" y="660708"/>
                  </a:lnTo>
                  <a:lnTo>
                    <a:pt x="151055" y="621098"/>
                  </a:lnTo>
                  <a:lnTo>
                    <a:pt x="149889" y="620736"/>
                  </a:lnTo>
                  <a:cubicBezTo>
                    <a:pt x="61805" y="583480"/>
                    <a:pt x="0" y="496261"/>
                    <a:pt x="0" y="394606"/>
                  </a:cubicBezTo>
                  <a:cubicBezTo>
                    <a:pt x="0" y="259066"/>
                    <a:pt x="109876" y="149190"/>
                    <a:pt x="245416" y="149190"/>
                  </a:cubicBezTo>
                  <a:cubicBezTo>
                    <a:pt x="296243" y="149190"/>
                    <a:pt x="343462" y="164641"/>
                    <a:pt x="382631" y="191103"/>
                  </a:cubicBezTo>
                  <a:lnTo>
                    <a:pt x="387821" y="19538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4159094" y="2785469"/>
            <a:ext cx="1562519" cy="1562519"/>
            <a:chOff x="4159094" y="2785469"/>
            <a:chExt cx="1562519" cy="1562519"/>
          </a:xfrm>
        </p:grpSpPr>
        <p:grpSp>
          <p:nvGrpSpPr>
            <p:cNvPr id="121" name="グループ化 120"/>
            <p:cNvGrpSpPr/>
            <p:nvPr/>
          </p:nvGrpSpPr>
          <p:grpSpPr>
            <a:xfrm>
              <a:off x="4159094" y="2785469"/>
              <a:ext cx="1562519" cy="1562519"/>
              <a:chOff x="2308268" y="2787288"/>
              <a:chExt cx="1562519" cy="1562519"/>
            </a:xfrm>
          </p:grpSpPr>
          <p:sp>
            <p:nvSpPr>
              <p:cNvPr id="123" name="ドーナツ 122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ドーナツ 123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2" name="フリーフォーム 121"/>
            <p:cNvSpPr/>
            <p:nvPr/>
          </p:nvSpPr>
          <p:spPr bwMode="auto">
            <a:xfrm>
              <a:off x="4436019" y="2920890"/>
              <a:ext cx="1151982" cy="1151980"/>
            </a:xfrm>
            <a:custGeom>
              <a:avLst/>
              <a:gdLst>
                <a:gd name="connsiteX0" fmla="*/ 368615 w 1059895"/>
                <a:gd name="connsiteY0" fmla="*/ 226 h 1059895"/>
                <a:gd name="connsiteX1" fmla="*/ 782237 w 1059895"/>
                <a:gd name="connsiteY1" fmla="*/ 277658 h 1059895"/>
                <a:gd name="connsiteX2" fmla="*/ 1049648 w 1059895"/>
                <a:gd name="connsiteY2" fmla="*/ 715633 h 1059895"/>
                <a:gd name="connsiteX3" fmla="*/ 1049648 w 1059895"/>
                <a:gd name="connsiteY3" fmla="*/ 715634 h 1059895"/>
                <a:gd name="connsiteX4" fmla="*/ 820302 w 1059895"/>
                <a:gd name="connsiteY4" fmla="*/ 437402 h 1059895"/>
                <a:gd name="connsiteX5" fmla="*/ 740102 w 1059895"/>
                <a:gd name="connsiteY5" fmla="*/ 354322 h 1059895"/>
                <a:gd name="connsiteX6" fmla="*/ 701900 w 1059895"/>
                <a:gd name="connsiteY6" fmla="*/ 392522 h 1059895"/>
                <a:gd name="connsiteX7" fmla="*/ 705724 w 1059895"/>
                <a:gd name="connsiteY7" fmla="*/ 401754 h 1059895"/>
                <a:gd name="connsiteX8" fmla="*/ 701151 w 1059895"/>
                <a:gd name="connsiteY8" fmla="*/ 412797 h 1059895"/>
                <a:gd name="connsiteX9" fmla="*/ 58626 w 1059895"/>
                <a:gd name="connsiteY9" fmla="*/ 1055321 h 1059895"/>
                <a:gd name="connsiteX10" fmla="*/ 36541 w 1059895"/>
                <a:gd name="connsiteY10" fmla="*/ 1055322 h 1059895"/>
                <a:gd name="connsiteX11" fmla="*/ 4574 w 1059895"/>
                <a:gd name="connsiteY11" fmla="*/ 1023354 h 1059895"/>
                <a:gd name="connsiteX12" fmla="*/ 4574 w 1059895"/>
                <a:gd name="connsiteY12" fmla="*/ 1001268 h 1059895"/>
                <a:gd name="connsiteX13" fmla="*/ 647098 w 1059895"/>
                <a:gd name="connsiteY13" fmla="*/ 358744 h 1059895"/>
                <a:gd name="connsiteX14" fmla="*/ 658142 w 1059895"/>
                <a:gd name="connsiteY14" fmla="*/ 354170 h 1059895"/>
                <a:gd name="connsiteX15" fmla="*/ 667372 w 1059895"/>
                <a:gd name="connsiteY15" fmla="*/ 357994 h 1059895"/>
                <a:gd name="connsiteX16" fmla="*/ 705573 w 1059895"/>
                <a:gd name="connsiteY16" fmla="*/ 319794 h 1059895"/>
                <a:gd name="connsiteX17" fmla="*/ 622494 w 1059895"/>
                <a:gd name="connsiteY17" fmla="*/ 239595 h 1059895"/>
                <a:gd name="connsiteX18" fmla="*/ 344263 w 1059895"/>
                <a:gd name="connsiteY18" fmla="*/ 10249 h 1059895"/>
                <a:gd name="connsiteX19" fmla="*/ 344261 w 1059895"/>
                <a:gd name="connsiteY19" fmla="*/ 10247 h 1059895"/>
                <a:gd name="connsiteX20" fmla="*/ 368615 w 1059895"/>
                <a:gd name="connsiteY20" fmla="*/ 226 h 105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9895" h="1059895">
                  <a:moveTo>
                    <a:pt x="368615" y="226"/>
                  </a:moveTo>
                  <a:cubicBezTo>
                    <a:pt x="440364" y="-5749"/>
                    <a:pt x="611799" y="107219"/>
                    <a:pt x="782237" y="277658"/>
                  </a:cubicBezTo>
                  <a:cubicBezTo>
                    <a:pt x="977023" y="472445"/>
                    <a:pt x="1096747" y="668534"/>
                    <a:pt x="1049648" y="715633"/>
                  </a:cubicBezTo>
                  <a:lnTo>
                    <a:pt x="1049648" y="715634"/>
                  </a:lnTo>
                  <a:cubicBezTo>
                    <a:pt x="994124" y="635076"/>
                    <a:pt x="913630" y="537638"/>
                    <a:pt x="820302" y="437402"/>
                  </a:cubicBezTo>
                  <a:lnTo>
                    <a:pt x="740102" y="354322"/>
                  </a:lnTo>
                  <a:lnTo>
                    <a:pt x="701900" y="392522"/>
                  </a:lnTo>
                  <a:lnTo>
                    <a:pt x="705724" y="401754"/>
                  </a:lnTo>
                  <a:cubicBezTo>
                    <a:pt x="705724" y="405751"/>
                    <a:pt x="704200" y="409748"/>
                    <a:pt x="701151" y="412797"/>
                  </a:cubicBezTo>
                  <a:lnTo>
                    <a:pt x="58626" y="1055321"/>
                  </a:lnTo>
                  <a:cubicBezTo>
                    <a:pt x="52527" y="1061420"/>
                    <a:pt x="42639" y="1061420"/>
                    <a:pt x="36541" y="1055322"/>
                  </a:cubicBezTo>
                  <a:lnTo>
                    <a:pt x="4574" y="1023354"/>
                  </a:lnTo>
                  <a:cubicBezTo>
                    <a:pt x="-1525" y="1017255"/>
                    <a:pt x="-1525" y="1007367"/>
                    <a:pt x="4574" y="1001268"/>
                  </a:cubicBezTo>
                  <a:lnTo>
                    <a:pt x="647098" y="358744"/>
                  </a:lnTo>
                  <a:cubicBezTo>
                    <a:pt x="650147" y="355695"/>
                    <a:pt x="654144" y="354170"/>
                    <a:pt x="658142" y="354170"/>
                  </a:cubicBezTo>
                  <a:lnTo>
                    <a:pt x="667372" y="357994"/>
                  </a:lnTo>
                  <a:lnTo>
                    <a:pt x="705573" y="319794"/>
                  </a:lnTo>
                  <a:lnTo>
                    <a:pt x="622494" y="239595"/>
                  </a:lnTo>
                  <a:cubicBezTo>
                    <a:pt x="522258" y="146266"/>
                    <a:pt x="424821" y="65773"/>
                    <a:pt x="344263" y="10249"/>
                  </a:cubicBezTo>
                  <a:lnTo>
                    <a:pt x="344261" y="10247"/>
                  </a:lnTo>
                  <a:cubicBezTo>
                    <a:pt x="350149" y="4359"/>
                    <a:pt x="358365" y="1079"/>
                    <a:pt x="368615" y="226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39" name="グループ化 138"/>
          <p:cNvGrpSpPr/>
          <p:nvPr/>
        </p:nvGrpSpPr>
        <p:grpSpPr>
          <a:xfrm>
            <a:off x="6050647" y="2785469"/>
            <a:ext cx="1562519" cy="1562519"/>
            <a:chOff x="6050647" y="2785469"/>
            <a:chExt cx="1562519" cy="1562519"/>
          </a:xfrm>
        </p:grpSpPr>
        <p:grpSp>
          <p:nvGrpSpPr>
            <p:cNvPr id="114" name="グループ化 113"/>
            <p:cNvGrpSpPr/>
            <p:nvPr/>
          </p:nvGrpSpPr>
          <p:grpSpPr>
            <a:xfrm>
              <a:off x="6050647" y="2785469"/>
              <a:ext cx="1562519" cy="1562519"/>
              <a:chOff x="2308268" y="2787288"/>
              <a:chExt cx="1562519" cy="1562519"/>
            </a:xfrm>
          </p:grpSpPr>
          <p:sp>
            <p:nvSpPr>
              <p:cNvPr id="115" name="ドーナツ 114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ドーナツ 115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5" name="グループ化 124"/>
            <p:cNvGrpSpPr/>
            <p:nvPr/>
          </p:nvGrpSpPr>
          <p:grpSpPr>
            <a:xfrm>
              <a:off x="6223436" y="3078480"/>
              <a:ext cx="1113126" cy="1065660"/>
              <a:chOff x="4366094" y="3947837"/>
              <a:chExt cx="1515106" cy="1450502"/>
            </a:xfrm>
            <a:solidFill>
              <a:schemeClr val="tx1"/>
            </a:solidFill>
          </p:grpSpPr>
          <p:sp>
            <p:nvSpPr>
              <p:cNvPr id="126" name="角丸四角形 125"/>
              <p:cNvSpPr/>
              <p:nvPr/>
            </p:nvSpPr>
            <p:spPr bwMode="auto">
              <a:xfrm rot="13500000">
                <a:off x="4985020" y="4233218"/>
                <a:ext cx="62840" cy="988684"/>
              </a:xfrm>
              <a:prstGeom prst="roundRect">
                <a:avLst>
                  <a:gd name="adj" fmla="val 2043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 126"/>
              <p:cNvSpPr/>
              <p:nvPr/>
            </p:nvSpPr>
            <p:spPr bwMode="auto">
              <a:xfrm rot="13500000">
                <a:off x="5335855" y="3862800"/>
                <a:ext cx="460307" cy="630382"/>
              </a:xfrm>
              <a:custGeom>
                <a:avLst/>
                <a:gdLst>
                  <a:gd name="connsiteX0" fmla="*/ 285235 w 570464"/>
                  <a:gd name="connsiteY0" fmla="*/ 296093 h 822679"/>
                  <a:gd name="connsiteX1" fmla="*/ 68490 w 570464"/>
                  <a:gd name="connsiteY1" fmla="*/ 443353 h 822679"/>
                  <a:gd name="connsiteX2" fmla="*/ 68490 w 570464"/>
                  <a:gd name="connsiteY2" fmla="*/ 749675 h 822679"/>
                  <a:gd name="connsiteX3" fmla="*/ 501979 w 570464"/>
                  <a:gd name="connsiteY3" fmla="*/ 749675 h 822679"/>
                  <a:gd name="connsiteX4" fmla="*/ 501979 w 570464"/>
                  <a:gd name="connsiteY4" fmla="*/ 443353 h 822679"/>
                  <a:gd name="connsiteX5" fmla="*/ 249182 w 570464"/>
                  <a:gd name="connsiteY5" fmla="*/ 0 h 822679"/>
                  <a:gd name="connsiteX6" fmla="*/ 321283 w 570464"/>
                  <a:gd name="connsiteY6" fmla="*/ 0 h 822679"/>
                  <a:gd name="connsiteX7" fmla="*/ 346190 w 570464"/>
                  <a:gd name="connsiteY7" fmla="*/ 24907 h 822679"/>
                  <a:gd name="connsiteX8" fmla="*/ 346190 w 570464"/>
                  <a:gd name="connsiteY8" fmla="*/ 234025 h 822679"/>
                  <a:gd name="connsiteX9" fmla="*/ 570464 w 570464"/>
                  <a:gd name="connsiteY9" fmla="*/ 386401 h 822679"/>
                  <a:gd name="connsiteX10" fmla="*/ 570464 w 570464"/>
                  <a:gd name="connsiteY10" fmla="*/ 822679 h 822679"/>
                  <a:gd name="connsiteX11" fmla="*/ 0 w 570464"/>
                  <a:gd name="connsiteY11" fmla="*/ 822679 h 822679"/>
                  <a:gd name="connsiteX12" fmla="*/ 0 w 570464"/>
                  <a:gd name="connsiteY12" fmla="*/ 386401 h 822679"/>
                  <a:gd name="connsiteX13" fmla="*/ 224275 w 570464"/>
                  <a:gd name="connsiteY13" fmla="*/ 234024 h 822679"/>
                  <a:gd name="connsiteX14" fmla="*/ 224275 w 570464"/>
                  <a:gd name="connsiteY14" fmla="*/ 24907 h 822679"/>
                  <a:gd name="connsiteX15" fmla="*/ 249182 w 570464"/>
                  <a:gd name="connsiteY15" fmla="*/ 0 h 82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64" h="822679">
                    <a:moveTo>
                      <a:pt x="285235" y="296093"/>
                    </a:moveTo>
                    <a:lnTo>
                      <a:pt x="68490" y="443353"/>
                    </a:lnTo>
                    <a:lnTo>
                      <a:pt x="68490" y="749675"/>
                    </a:lnTo>
                    <a:lnTo>
                      <a:pt x="501979" y="749675"/>
                    </a:lnTo>
                    <a:lnTo>
                      <a:pt x="501979" y="443353"/>
                    </a:lnTo>
                    <a:close/>
                    <a:moveTo>
                      <a:pt x="249182" y="0"/>
                    </a:moveTo>
                    <a:lnTo>
                      <a:pt x="321283" y="0"/>
                    </a:lnTo>
                    <a:cubicBezTo>
                      <a:pt x="335039" y="0"/>
                      <a:pt x="346190" y="11151"/>
                      <a:pt x="346190" y="24907"/>
                    </a:cubicBezTo>
                    <a:lnTo>
                      <a:pt x="346190" y="234025"/>
                    </a:lnTo>
                    <a:lnTo>
                      <a:pt x="570464" y="386401"/>
                    </a:lnTo>
                    <a:lnTo>
                      <a:pt x="570464" y="822679"/>
                    </a:lnTo>
                    <a:lnTo>
                      <a:pt x="0" y="822679"/>
                    </a:lnTo>
                    <a:lnTo>
                      <a:pt x="0" y="386401"/>
                    </a:lnTo>
                    <a:lnTo>
                      <a:pt x="224275" y="234024"/>
                    </a:lnTo>
                    <a:lnTo>
                      <a:pt x="224275" y="24907"/>
                    </a:lnTo>
                    <a:cubicBezTo>
                      <a:pt x="224275" y="11151"/>
                      <a:pt x="235426" y="0"/>
                      <a:pt x="24918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 127"/>
              <p:cNvSpPr/>
              <p:nvPr/>
            </p:nvSpPr>
            <p:spPr bwMode="auto">
              <a:xfrm rot="13500000">
                <a:off x="4352691" y="4760135"/>
                <a:ext cx="651607" cy="624802"/>
              </a:xfrm>
              <a:custGeom>
                <a:avLst/>
                <a:gdLst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57543 w 2008578"/>
                  <a:gd name="connsiteY6" fmla="*/ 388684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34683 w 2008578"/>
                  <a:gd name="connsiteY6" fmla="*/ 388684 h 1705260"/>
                  <a:gd name="connsiteX7" fmla="*/ 996056 w 2008578"/>
                  <a:gd name="connsiteY7" fmla="*/ 0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996056 w 2008578"/>
                  <a:gd name="connsiteY6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4 h 1705264"/>
                  <a:gd name="connsiteX1" fmla="*/ 1603231 w 2008578"/>
                  <a:gd name="connsiteY1" fmla="*/ 388688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  <a:gd name="connsiteX0" fmla="*/ 996056 w 2008578"/>
                  <a:gd name="connsiteY0" fmla="*/ 4 h 1705264"/>
                  <a:gd name="connsiteX1" fmla="*/ 1702734 w 2008578"/>
                  <a:gd name="connsiteY1" fmla="*/ 388689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8578" h="1705264">
                    <a:moveTo>
                      <a:pt x="996056" y="4"/>
                    </a:moveTo>
                    <a:cubicBezTo>
                      <a:pt x="1232819" y="1332"/>
                      <a:pt x="1652742" y="236268"/>
                      <a:pt x="1702734" y="388689"/>
                    </a:cubicBezTo>
                    <a:lnTo>
                      <a:pt x="2008578" y="1705264"/>
                    </a:lnTo>
                    <a:lnTo>
                      <a:pt x="0" y="1705264"/>
                    </a:lnTo>
                    <a:lnTo>
                      <a:pt x="282153" y="380721"/>
                    </a:lnTo>
                    <a:cubicBezTo>
                      <a:pt x="341896" y="243540"/>
                      <a:pt x="759293" y="-1324"/>
                      <a:pt x="996056" y="4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8" name="グループ化 137"/>
          <p:cNvGrpSpPr/>
          <p:nvPr/>
        </p:nvGrpSpPr>
        <p:grpSpPr>
          <a:xfrm>
            <a:off x="7906341" y="2785469"/>
            <a:ext cx="1562519" cy="1562519"/>
            <a:chOff x="7906341" y="2785469"/>
            <a:chExt cx="1562519" cy="1562519"/>
          </a:xfrm>
        </p:grpSpPr>
        <p:grpSp>
          <p:nvGrpSpPr>
            <p:cNvPr id="117" name="グループ化 116"/>
            <p:cNvGrpSpPr/>
            <p:nvPr/>
          </p:nvGrpSpPr>
          <p:grpSpPr>
            <a:xfrm>
              <a:off x="7906341" y="2785469"/>
              <a:ext cx="1562519" cy="1562519"/>
              <a:chOff x="2308268" y="2787288"/>
              <a:chExt cx="1562519" cy="1562519"/>
            </a:xfrm>
          </p:grpSpPr>
          <p:sp>
            <p:nvSpPr>
              <p:cNvPr id="118" name="ドーナツ 117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ドーナツ 118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9" name="フリーフォーム 128"/>
            <p:cNvSpPr/>
            <p:nvPr/>
          </p:nvSpPr>
          <p:spPr bwMode="auto">
            <a:xfrm>
              <a:off x="8250292" y="3032351"/>
              <a:ext cx="941977" cy="954655"/>
            </a:xfrm>
            <a:custGeom>
              <a:avLst/>
              <a:gdLst>
                <a:gd name="connsiteX0" fmla="*/ 249859 w 848784"/>
                <a:gd name="connsiteY0" fmla="*/ 387594 h 860208"/>
                <a:gd name="connsiteX1" fmla="*/ 598924 w 848784"/>
                <a:gd name="connsiteY1" fmla="*/ 387594 h 860208"/>
                <a:gd name="connsiteX2" fmla="*/ 712847 w 848784"/>
                <a:gd name="connsiteY2" fmla="*/ 783838 h 860208"/>
                <a:gd name="connsiteX3" fmla="*/ 830390 w 848784"/>
                <a:gd name="connsiteY3" fmla="*/ 783838 h 860208"/>
                <a:gd name="connsiteX4" fmla="*/ 848784 w 848784"/>
                <a:gd name="connsiteY4" fmla="*/ 860208 h 860208"/>
                <a:gd name="connsiteX5" fmla="*/ 0 w 848784"/>
                <a:gd name="connsiteY5" fmla="*/ 860208 h 860208"/>
                <a:gd name="connsiteX6" fmla="*/ 18394 w 848784"/>
                <a:gd name="connsiteY6" fmla="*/ 783838 h 860208"/>
                <a:gd name="connsiteX7" fmla="*/ 135936 w 848784"/>
                <a:gd name="connsiteY7" fmla="*/ 783838 h 860208"/>
                <a:gd name="connsiteX8" fmla="*/ 288467 w 848784"/>
                <a:gd name="connsiteY8" fmla="*/ 253309 h 860208"/>
                <a:gd name="connsiteX9" fmla="*/ 560316 w 848784"/>
                <a:gd name="connsiteY9" fmla="*/ 253309 h 860208"/>
                <a:gd name="connsiteX10" fmla="*/ 580831 w 848784"/>
                <a:gd name="connsiteY10" fmla="*/ 324663 h 860208"/>
                <a:gd name="connsiteX11" fmla="*/ 267952 w 848784"/>
                <a:gd name="connsiteY11" fmla="*/ 324663 h 860208"/>
                <a:gd name="connsiteX12" fmla="*/ 424387 w 848784"/>
                <a:gd name="connsiteY12" fmla="*/ 0 h 860208"/>
                <a:gd name="connsiteX13" fmla="*/ 504240 w 848784"/>
                <a:gd name="connsiteY13" fmla="*/ 57822 h 860208"/>
                <a:gd name="connsiteX14" fmla="*/ 510205 w 848784"/>
                <a:gd name="connsiteY14" fmla="*/ 90098 h 860208"/>
                <a:gd name="connsiteX15" fmla="*/ 513392 w 848784"/>
                <a:gd name="connsiteY15" fmla="*/ 90098 h 860208"/>
                <a:gd name="connsiteX16" fmla="*/ 542223 w 848784"/>
                <a:gd name="connsiteY16" fmla="*/ 190378 h 860208"/>
                <a:gd name="connsiteX17" fmla="*/ 306560 w 848784"/>
                <a:gd name="connsiteY17" fmla="*/ 190378 h 860208"/>
                <a:gd name="connsiteX18" fmla="*/ 335391 w 848784"/>
                <a:gd name="connsiteY18" fmla="*/ 90098 h 860208"/>
                <a:gd name="connsiteX19" fmla="*/ 338570 w 848784"/>
                <a:gd name="connsiteY19" fmla="*/ 90098 h 860208"/>
                <a:gd name="connsiteX20" fmla="*/ 344534 w 848784"/>
                <a:gd name="connsiteY20" fmla="*/ 57822 h 860208"/>
                <a:gd name="connsiteX21" fmla="*/ 424387 w 848784"/>
                <a:gd name="connsiteY21" fmla="*/ 0 h 860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48784" h="860208">
                  <a:moveTo>
                    <a:pt x="249859" y="387594"/>
                  </a:moveTo>
                  <a:lnTo>
                    <a:pt x="598924" y="387594"/>
                  </a:lnTo>
                  <a:lnTo>
                    <a:pt x="712847" y="783838"/>
                  </a:lnTo>
                  <a:lnTo>
                    <a:pt x="830390" y="783838"/>
                  </a:lnTo>
                  <a:lnTo>
                    <a:pt x="848784" y="860208"/>
                  </a:lnTo>
                  <a:lnTo>
                    <a:pt x="0" y="860208"/>
                  </a:lnTo>
                  <a:lnTo>
                    <a:pt x="18394" y="783838"/>
                  </a:lnTo>
                  <a:lnTo>
                    <a:pt x="135936" y="783838"/>
                  </a:lnTo>
                  <a:close/>
                  <a:moveTo>
                    <a:pt x="288467" y="253309"/>
                  </a:moveTo>
                  <a:lnTo>
                    <a:pt x="560316" y="253309"/>
                  </a:lnTo>
                  <a:lnTo>
                    <a:pt x="580831" y="324663"/>
                  </a:lnTo>
                  <a:lnTo>
                    <a:pt x="267952" y="324663"/>
                  </a:lnTo>
                  <a:close/>
                  <a:moveTo>
                    <a:pt x="424387" y="0"/>
                  </a:moveTo>
                  <a:cubicBezTo>
                    <a:pt x="460284" y="0"/>
                    <a:pt x="491084" y="23843"/>
                    <a:pt x="504240" y="57822"/>
                  </a:cubicBezTo>
                  <a:lnTo>
                    <a:pt x="510205" y="90098"/>
                  </a:lnTo>
                  <a:lnTo>
                    <a:pt x="513392" y="90098"/>
                  </a:lnTo>
                  <a:lnTo>
                    <a:pt x="542223" y="190378"/>
                  </a:lnTo>
                  <a:lnTo>
                    <a:pt x="306560" y="190378"/>
                  </a:lnTo>
                  <a:lnTo>
                    <a:pt x="335391" y="90098"/>
                  </a:lnTo>
                  <a:lnTo>
                    <a:pt x="338570" y="90098"/>
                  </a:lnTo>
                  <a:lnTo>
                    <a:pt x="344534" y="57822"/>
                  </a:lnTo>
                  <a:cubicBezTo>
                    <a:pt x="357690" y="23843"/>
                    <a:pt x="388490" y="0"/>
                    <a:pt x="42438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pptx440_工事関連マークいろいろ</dc:title>
  <dc:subject>pptx440_工事関連マークいろいろ</dc:subject>
  <dc:creator>http://www.digipot.net</dc:creator>
  <cp:lastModifiedBy/>
  <cp:revision>1</cp:revision>
  <dcterms:created xsi:type="dcterms:W3CDTF">2014-01-30T05:12:09Z</dcterms:created>
  <dcterms:modified xsi:type="dcterms:W3CDTF">2016-06-22T14:33:54Z</dcterms:modified>
  <cp:category/>
  <cp:version>1</cp:version>
</cp:coreProperties>
</file>